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theme/themeOverride1.xml" ContentType="application/vnd.openxmlformats-officedocument.themeOverrid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0.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2.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5.xml" ContentType="application/vnd.openxmlformats-officedocument.themeOverride+xml"/>
  <Override PartName="/ppt/notesSlides/notesSlide37.xml" ContentType="application/vnd.openxmlformats-officedocument.presentationml.notesSlide+xml"/>
  <Override PartName="/ppt/theme/themeOverride6.xml" ContentType="application/vnd.openxmlformats-officedocument.themeOverride+xml"/>
  <Override PartName="/ppt/notesSlides/notesSlide38.xml" ContentType="application/vnd.openxmlformats-officedocument.presentationml.notesSlide+xml"/>
  <Override PartName="/ppt/theme/themeOverride7.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8.xml" ContentType="application/vnd.openxmlformats-officedocument.themeOverride+xml"/>
  <Override PartName="/ppt/notesSlides/notesSlide51.xml" ContentType="application/vnd.openxmlformats-officedocument.presentationml.notesSlide+xml"/>
  <Override PartName="/ppt/theme/themeOverride9.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0.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1.xml" ContentType="application/vnd.openxmlformats-officedocument.themeOverride+xml"/>
  <Override PartName="/ppt/notesSlides/notesSlide65.xml" ContentType="application/vnd.openxmlformats-officedocument.presentationml.notesSlide+xml"/>
  <Override PartName="/ppt/theme/themeOverride12.xml" ContentType="application/vnd.openxmlformats-officedocument.themeOverride+xml"/>
  <Override PartName="/ppt/notesSlides/notesSlide66.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15.xml" ContentType="application/vnd.openxmlformats-officedocument.themeOverride+xml"/>
  <Override PartName="/ppt/notesSlides/notesSlide76.xml" ContentType="application/vnd.openxmlformats-officedocument.presentationml.notesSlide+xml"/>
  <Override PartName="/ppt/theme/themeOverride16.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17.xml" ContentType="application/vnd.openxmlformats-officedocument.themeOverride+xml"/>
  <Override PartName="/ppt/notesSlides/notesSlide88.xml" ContentType="application/vnd.openxmlformats-officedocument.presentationml.notesSlide+xml"/>
  <Override PartName="/ppt/theme/themeOverride18.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19.xml" ContentType="application/vnd.openxmlformats-officedocument.themeOverride+xml"/>
  <Override PartName="/ppt/notesSlides/notesSlide96.xml" ContentType="application/vnd.openxmlformats-officedocument.presentationml.notesSlide+xml"/>
  <Override PartName="/ppt/theme/themeOverride20.xml" ContentType="application/vnd.openxmlformats-officedocument.themeOverride+xml"/>
  <Override PartName="/ppt/notesSlides/notesSlide97.xml" ContentType="application/vnd.openxmlformats-officedocument.presentationml.notesSlide+xml"/>
  <Override PartName="/ppt/theme/themeOverride21.xml" ContentType="application/vnd.openxmlformats-officedocument.themeOverride+xml"/>
  <Override PartName="/ppt/notesSlides/notesSlide98.xml" ContentType="application/vnd.openxmlformats-officedocument.presentationml.notesSlide+xml"/>
  <Override PartName="/ppt/theme/themeOverride22.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heme/themeOverride23.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24.xml" ContentType="application/vnd.openxmlformats-officedocument.themeOverride+xml"/>
  <Override PartName="/ppt/notesSlides/notesSlide113.xml" ContentType="application/vnd.openxmlformats-officedocument.presentationml.notesSlide+xml"/>
  <Override PartName="/ppt/theme/themeOverride25.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heme/themeOverride26.xml" ContentType="application/vnd.openxmlformats-officedocument.themeOverr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theme/themeOverride27.xml" ContentType="application/vnd.openxmlformats-officedocument.themeOverr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701" r:id="rId4"/>
    <p:sldMasterId id="2147483713" r:id="rId5"/>
    <p:sldMasterId id="2147483741" r:id="rId6"/>
    <p:sldMasterId id="2147483753" r:id="rId7"/>
    <p:sldMasterId id="2147483846" r:id="rId8"/>
    <p:sldMasterId id="2147483858" r:id="rId9"/>
    <p:sldMasterId id="2147483873" r:id="rId10"/>
    <p:sldMasterId id="2147483897" r:id="rId11"/>
    <p:sldMasterId id="2147483912" r:id="rId12"/>
    <p:sldMasterId id="2147483927" r:id="rId13"/>
    <p:sldMasterId id="2147483941" r:id="rId14"/>
    <p:sldMasterId id="2147483953" r:id="rId15"/>
    <p:sldMasterId id="2147483966" r:id="rId16"/>
    <p:sldMasterId id="2147484004" r:id="rId17"/>
    <p:sldMasterId id="2147484016" r:id="rId18"/>
    <p:sldMasterId id="2147484030" r:id="rId19"/>
    <p:sldMasterId id="2147484042" r:id="rId20"/>
    <p:sldMasterId id="2147484055" r:id="rId21"/>
    <p:sldMasterId id="2147484066" r:id="rId22"/>
    <p:sldMasterId id="2147484079" r:id="rId23"/>
    <p:sldMasterId id="2147484082" r:id="rId24"/>
  </p:sldMasterIdLst>
  <p:notesMasterIdLst>
    <p:notesMasterId r:id="rId189"/>
  </p:notesMasterIdLst>
  <p:sldIdLst>
    <p:sldId id="1854" r:id="rId25"/>
    <p:sldId id="1855" r:id="rId26"/>
    <p:sldId id="1856" r:id="rId27"/>
    <p:sldId id="1857" r:id="rId28"/>
    <p:sldId id="1858" r:id="rId29"/>
    <p:sldId id="1859" r:id="rId30"/>
    <p:sldId id="1860" r:id="rId31"/>
    <p:sldId id="1861" r:id="rId32"/>
    <p:sldId id="1862" r:id="rId33"/>
    <p:sldId id="1863" r:id="rId34"/>
    <p:sldId id="1864" r:id="rId35"/>
    <p:sldId id="1865" r:id="rId36"/>
    <p:sldId id="1866" r:id="rId37"/>
    <p:sldId id="459" r:id="rId38"/>
    <p:sldId id="1867" r:id="rId39"/>
    <p:sldId id="1868" r:id="rId40"/>
    <p:sldId id="1869" r:id="rId41"/>
    <p:sldId id="1870" r:id="rId42"/>
    <p:sldId id="1871" r:id="rId43"/>
    <p:sldId id="433" r:id="rId44"/>
    <p:sldId id="472" r:id="rId45"/>
    <p:sldId id="473" r:id="rId46"/>
    <p:sldId id="474" r:id="rId47"/>
    <p:sldId id="475" r:id="rId48"/>
    <p:sldId id="476" r:id="rId49"/>
    <p:sldId id="434" r:id="rId50"/>
    <p:sldId id="435" r:id="rId51"/>
    <p:sldId id="436" r:id="rId52"/>
    <p:sldId id="437" r:id="rId53"/>
    <p:sldId id="438" r:id="rId54"/>
    <p:sldId id="439" r:id="rId55"/>
    <p:sldId id="440" r:id="rId56"/>
    <p:sldId id="471" r:id="rId57"/>
    <p:sldId id="411" r:id="rId58"/>
    <p:sldId id="441" r:id="rId59"/>
    <p:sldId id="442" r:id="rId60"/>
    <p:sldId id="368" r:id="rId61"/>
    <p:sldId id="470" r:id="rId62"/>
    <p:sldId id="469" r:id="rId63"/>
    <p:sldId id="256" r:id="rId64"/>
    <p:sldId id="4032" r:id="rId65"/>
    <p:sldId id="4033" r:id="rId66"/>
    <p:sldId id="4034" r:id="rId67"/>
    <p:sldId id="4035" r:id="rId68"/>
    <p:sldId id="353" r:id="rId69"/>
    <p:sldId id="352" r:id="rId70"/>
    <p:sldId id="4036" r:id="rId71"/>
    <p:sldId id="260" r:id="rId72"/>
    <p:sldId id="4037" r:id="rId73"/>
    <p:sldId id="4038" r:id="rId74"/>
    <p:sldId id="4039" r:id="rId75"/>
    <p:sldId id="4040" r:id="rId76"/>
    <p:sldId id="267" r:id="rId77"/>
    <p:sldId id="268" r:id="rId78"/>
    <p:sldId id="269" r:id="rId79"/>
    <p:sldId id="4047" r:id="rId80"/>
    <p:sldId id="1877" r:id="rId81"/>
    <p:sldId id="4041" r:id="rId82"/>
    <p:sldId id="4090" r:id="rId83"/>
    <p:sldId id="274" r:id="rId84"/>
    <p:sldId id="275" r:id="rId85"/>
    <p:sldId id="276" r:id="rId86"/>
    <p:sldId id="4065" r:id="rId87"/>
    <p:sldId id="483" r:id="rId88"/>
    <p:sldId id="484" r:id="rId89"/>
    <p:sldId id="482" r:id="rId90"/>
    <p:sldId id="485" r:id="rId91"/>
    <p:sldId id="486" r:id="rId92"/>
    <p:sldId id="487" r:id="rId93"/>
    <p:sldId id="4046" r:id="rId94"/>
    <p:sldId id="1878" r:id="rId95"/>
    <p:sldId id="4048" r:id="rId96"/>
    <p:sldId id="356" r:id="rId97"/>
    <p:sldId id="4049" r:id="rId98"/>
    <p:sldId id="4050" r:id="rId99"/>
    <p:sldId id="350" r:id="rId100"/>
    <p:sldId id="480" r:id="rId101"/>
    <p:sldId id="669" r:id="rId102"/>
    <p:sldId id="285" r:id="rId103"/>
    <p:sldId id="4051" r:id="rId104"/>
    <p:sldId id="477" r:id="rId105"/>
    <p:sldId id="1880" r:id="rId106"/>
    <p:sldId id="4052" r:id="rId107"/>
    <p:sldId id="358" r:id="rId108"/>
    <p:sldId id="4053" r:id="rId109"/>
    <p:sldId id="4054" r:id="rId110"/>
    <p:sldId id="4055" r:id="rId111"/>
    <p:sldId id="4056" r:id="rId112"/>
    <p:sldId id="4057" r:id="rId113"/>
    <p:sldId id="4058" r:id="rId114"/>
    <p:sldId id="295" r:id="rId115"/>
    <p:sldId id="4059" r:id="rId116"/>
    <p:sldId id="4060" r:id="rId117"/>
    <p:sldId id="4061" r:id="rId118"/>
    <p:sldId id="4062" r:id="rId119"/>
    <p:sldId id="300" r:id="rId120"/>
    <p:sldId id="4063" r:id="rId121"/>
    <p:sldId id="4064" r:id="rId122"/>
    <p:sldId id="303" r:id="rId123"/>
    <p:sldId id="1882" r:id="rId124"/>
    <p:sldId id="4066" r:id="rId125"/>
    <p:sldId id="360" r:id="rId126"/>
    <p:sldId id="4067" r:id="rId127"/>
    <p:sldId id="4068" r:id="rId128"/>
    <p:sldId id="4069" r:id="rId129"/>
    <p:sldId id="4070" r:id="rId130"/>
    <p:sldId id="308" r:id="rId131"/>
    <p:sldId id="309" r:id="rId132"/>
    <p:sldId id="310" r:id="rId133"/>
    <p:sldId id="311" r:id="rId134"/>
    <p:sldId id="4085" r:id="rId135"/>
    <p:sldId id="4086" r:id="rId136"/>
    <p:sldId id="4073" r:id="rId137"/>
    <p:sldId id="4074" r:id="rId138"/>
    <p:sldId id="5197" r:id="rId139"/>
    <p:sldId id="5229" r:id="rId140"/>
    <p:sldId id="492" r:id="rId141"/>
    <p:sldId id="5238" r:id="rId142"/>
    <p:sldId id="5353" r:id="rId143"/>
    <p:sldId id="5230" r:id="rId144"/>
    <p:sldId id="5231" r:id="rId145"/>
    <p:sldId id="5232" r:id="rId146"/>
    <p:sldId id="628" r:id="rId147"/>
    <p:sldId id="5354" r:id="rId148"/>
    <p:sldId id="4072" r:id="rId149"/>
    <p:sldId id="1884" r:id="rId150"/>
    <p:sldId id="4075" r:id="rId151"/>
    <p:sldId id="362" r:id="rId152"/>
    <p:sldId id="4076" r:id="rId153"/>
    <p:sldId id="4077" r:id="rId154"/>
    <p:sldId id="4078" r:id="rId155"/>
    <p:sldId id="283" r:id="rId156"/>
    <p:sldId id="4079" r:id="rId157"/>
    <p:sldId id="4080" r:id="rId158"/>
    <p:sldId id="481" r:id="rId159"/>
    <p:sldId id="4081" r:id="rId160"/>
    <p:sldId id="1886" r:id="rId161"/>
    <p:sldId id="343" r:id="rId162"/>
    <p:sldId id="344" r:id="rId163"/>
    <p:sldId id="4082" r:id="rId164"/>
    <p:sldId id="351" r:id="rId165"/>
    <p:sldId id="364" r:id="rId166"/>
    <p:sldId id="4083" r:id="rId167"/>
    <p:sldId id="325" r:id="rId168"/>
    <p:sldId id="4084" r:id="rId169"/>
    <p:sldId id="326" r:id="rId170"/>
    <p:sldId id="4030" r:id="rId171"/>
    <p:sldId id="443" r:id="rId172"/>
    <p:sldId id="4087" r:id="rId173"/>
    <p:sldId id="4088" r:id="rId174"/>
    <p:sldId id="4089" r:id="rId175"/>
    <p:sldId id="446" r:id="rId176"/>
    <p:sldId id="447" r:id="rId177"/>
    <p:sldId id="448" r:id="rId178"/>
    <p:sldId id="449" r:id="rId179"/>
    <p:sldId id="450" r:id="rId180"/>
    <p:sldId id="451" r:id="rId181"/>
    <p:sldId id="452" r:id="rId182"/>
    <p:sldId id="453" r:id="rId183"/>
    <p:sldId id="454" r:id="rId184"/>
    <p:sldId id="455" r:id="rId185"/>
    <p:sldId id="456" r:id="rId186"/>
    <p:sldId id="457" r:id="rId187"/>
    <p:sldId id="4031" r:id="rId1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FCBD22ED-D27A-8943-B501-F6EA8C04694B}">
          <p14:sldIdLst>
            <p14:sldId id="1854"/>
            <p14:sldId id="1855"/>
            <p14:sldId id="1856"/>
            <p14:sldId id="1857"/>
            <p14:sldId id="1858"/>
            <p14:sldId id="1859"/>
            <p14:sldId id="1860"/>
            <p14:sldId id="1861"/>
            <p14:sldId id="1862"/>
            <p14:sldId id="1863"/>
            <p14:sldId id="1864"/>
            <p14:sldId id="1865"/>
            <p14:sldId id="1866"/>
            <p14:sldId id="459"/>
            <p14:sldId id="1867"/>
            <p14:sldId id="1868"/>
            <p14:sldId id="1869"/>
            <p14:sldId id="1870"/>
            <p14:sldId id="1871"/>
            <p14:sldId id="433"/>
          </p14:sldIdLst>
        </p14:section>
        <p14:section name="Introduction" id="{965CBD6F-9A28-3444-9EF3-EB26B50FB329}">
          <p14:sldIdLst>
            <p14:sldId id="472"/>
            <p14:sldId id="473"/>
            <p14:sldId id="474"/>
            <p14:sldId id="475"/>
            <p14:sldId id="476"/>
            <p14:sldId id="434"/>
            <p14:sldId id="435"/>
            <p14:sldId id="436"/>
            <p14:sldId id="437"/>
            <p14:sldId id="438"/>
            <p14:sldId id="439"/>
            <p14:sldId id="440"/>
            <p14:sldId id="471"/>
            <p14:sldId id="411"/>
            <p14:sldId id="441"/>
            <p14:sldId id="442"/>
            <p14:sldId id="368"/>
            <p14:sldId id="470"/>
            <p14:sldId id="469"/>
          </p14:sldIdLst>
        </p14:section>
        <p14:section name="Sermon" id="{A9767306-C166-0041-9AE0-7B209887DBE6}">
          <p14:sldIdLst>
            <p14:sldId id="256"/>
            <p14:sldId id="4032"/>
            <p14:sldId id="4033"/>
            <p14:sldId id="4034"/>
            <p14:sldId id="4035"/>
            <p14:sldId id="353"/>
            <p14:sldId id="352"/>
            <p14:sldId id="4036"/>
            <p14:sldId id="260"/>
            <p14:sldId id="4037"/>
            <p14:sldId id="4038"/>
            <p14:sldId id="4039"/>
            <p14:sldId id="4040"/>
            <p14:sldId id="267"/>
            <p14:sldId id="268"/>
            <p14:sldId id="269"/>
          </p14:sldIdLst>
        </p14:section>
        <p14:section name="Chapters" id="{07CCAC22-C15D-1249-919D-8F9A69275CB4}">
          <p14:sldIdLst>
            <p14:sldId id="4047"/>
            <p14:sldId id="1877"/>
            <p14:sldId id="4041"/>
            <p14:sldId id="4090"/>
            <p14:sldId id="274"/>
            <p14:sldId id="275"/>
            <p14:sldId id="276"/>
            <p14:sldId id="4065"/>
            <p14:sldId id="483"/>
            <p14:sldId id="484"/>
            <p14:sldId id="482"/>
            <p14:sldId id="485"/>
            <p14:sldId id="486"/>
            <p14:sldId id="487"/>
            <p14:sldId id="4046"/>
            <p14:sldId id="1878"/>
            <p14:sldId id="4048"/>
            <p14:sldId id="356"/>
            <p14:sldId id="4049"/>
            <p14:sldId id="4050"/>
            <p14:sldId id="350"/>
            <p14:sldId id="480"/>
            <p14:sldId id="669"/>
            <p14:sldId id="285"/>
            <p14:sldId id="4051"/>
            <p14:sldId id="477"/>
            <p14:sldId id="1880"/>
            <p14:sldId id="4052"/>
            <p14:sldId id="358"/>
            <p14:sldId id="4053"/>
            <p14:sldId id="4054"/>
            <p14:sldId id="4055"/>
            <p14:sldId id="4056"/>
            <p14:sldId id="4057"/>
            <p14:sldId id="4058"/>
            <p14:sldId id="295"/>
            <p14:sldId id="4059"/>
            <p14:sldId id="4060"/>
            <p14:sldId id="4061"/>
            <p14:sldId id="4062"/>
            <p14:sldId id="300"/>
            <p14:sldId id="4063"/>
            <p14:sldId id="4064"/>
            <p14:sldId id="303"/>
            <p14:sldId id="1882"/>
            <p14:sldId id="4066"/>
            <p14:sldId id="360"/>
            <p14:sldId id="4067"/>
            <p14:sldId id="4068"/>
            <p14:sldId id="4069"/>
            <p14:sldId id="4070"/>
            <p14:sldId id="308"/>
            <p14:sldId id="309"/>
            <p14:sldId id="310"/>
            <p14:sldId id="311"/>
            <p14:sldId id="4085"/>
            <p14:sldId id="4086"/>
            <p14:sldId id="4073"/>
            <p14:sldId id="4074"/>
            <p14:sldId id="5197"/>
            <p14:sldId id="5229"/>
            <p14:sldId id="492"/>
            <p14:sldId id="5238"/>
            <p14:sldId id="5353"/>
            <p14:sldId id="5230"/>
            <p14:sldId id="5231"/>
            <p14:sldId id="5232"/>
            <p14:sldId id="628"/>
            <p14:sldId id="5354"/>
            <p14:sldId id="4072"/>
            <p14:sldId id="1884"/>
            <p14:sldId id="4075"/>
            <p14:sldId id="362"/>
            <p14:sldId id="4076"/>
            <p14:sldId id="4077"/>
            <p14:sldId id="4078"/>
            <p14:sldId id="283"/>
            <p14:sldId id="4079"/>
            <p14:sldId id="4080"/>
            <p14:sldId id="481"/>
            <p14:sldId id="4081"/>
            <p14:sldId id="1886"/>
            <p14:sldId id="343"/>
            <p14:sldId id="344"/>
          </p14:sldIdLst>
        </p14:section>
        <p14:section name="Conclusion" id="{3F5246A9-F05D-F040-8F43-C871EEAD0C5F}">
          <p14:sldIdLst>
            <p14:sldId id="4082"/>
            <p14:sldId id="351"/>
            <p14:sldId id="364"/>
            <p14:sldId id="4083"/>
            <p14:sldId id="325"/>
            <p14:sldId id="4084"/>
            <p14:sldId id="326"/>
            <p14:sldId id="4030"/>
          </p14:sldIdLst>
        </p14:section>
        <p14:section name="Supplements" id="{96EC0C4E-112A-E549-A214-5AAA74662131}">
          <p14:sldIdLst>
            <p14:sldId id="443"/>
            <p14:sldId id="4087"/>
            <p14:sldId id="4088"/>
            <p14:sldId id="4089"/>
            <p14:sldId id="446"/>
            <p14:sldId id="447"/>
            <p14:sldId id="448"/>
            <p14:sldId id="449"/>
            <p14:sldId id="450"/>
            <p14:sldId id="451"/>
            <p14:sldId id="452"/>
            <p14:sldId id="453"/>
            <p14:sldId id="454"/>
            <p14:sldId id="455"/>
            <p14:sldId id="456"/>
            <p14:sldId id="457"/>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BE41"/>
    <a:srgbClr val="E1A639"/>
    <a:srgbClr val="FCF551"/>
    <a:srgbClr val="D474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0" autoAdjust="0"/>
    <p:restoredTop sz="94420" autoAdjust="0"/>
  </p:normalViewPr>
  <p:slideViewPr>
    <p:cSldViewPr snapToGrid="0" snapToObjects="1">
      <p:cViewPr varScale="1">
        <p:scale>
          <a:sx n="147" d="100"/>
          <a:sy n="147" d="100"/>
        </p:scale>
        <p:origin x="1400" y="200"/>
      </p:cViewPr>
      <p:guideLst>
        <p:guide orient="horz" pos="2160"/>
        <p:guide pos="2880"/>
      </p:guideLst>
    </p:cSldViewPr>
  </p:slideViewPr>
  <p:outlineViewPr>
    <p:cViewPr>
      <p:scale>
        <a:sx n="33" d="100"/>
        <a:sy n="33" d="100"/>
      </p:scale>
      <p:origin x="0" y="-2284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63" Type="http://schemas.openxmlformats.org/officeDocument/2006/relationships/slide" Target="slides/slide39.xml"/><Relationship Id="rId84" Type="http://schemas.openxmlformats.org/officeDocument/2006/relationships/slide" Target="slides/slide60.xml"/><Relationship Id="rId138" Type="http://schemas.openxmlformats.org/officeDocument/2006/relationships/slide" Target="slides/slide114.xml"/><Relationship Id="rId159" Type="http://schemas.openxmlformats.org/officeDocument/2006/relationships/slide" Target="slides/slide135.xml"/><Relationship Id="rId170" Type="http://schemas.openxmlformats.org/officeDocument/2006/relationships/slide" Target="slides/slide146.xml"/><Relationship Id="rId191" Type="http://schemas.openxmlformats.org/officeDocument/2006/relationships/viewProps" Target="viewProps.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53" Type="http://schemas.openxmlformats.org/officeDocument/2006/relationships/slide" Target="slides/slide29.xml"/><Relationship Id="rId74" Type="http://schemas.openxmlformats.org/officeDocument/2006/relationships/slide" Target="slides/slide50.xml"/><Relationship Id="rId128" Type="http://schemas.openxmlformats.org/officeDocument/2006/relationships/slide" Target="slides/slide104.xml"/><Relationship Id="rId149" Type="http://schemas.openxmlformats.org/officeDocument/2006/relationships/slide" Target="slides/slide125.xml"/><Relationship Id="rId5" Type="http://schemas.openxmlformats.org/officeDocument/2006/relationships/slideMaster" Target="slideMasters/slideMaster5.xml"/><Relationship Id="rId95" Type="http://schemas.openxmlformats.org/officeDocument/2006/relationships/slide" Target="slides/slide71.xml"/><Relationship Id="rId160" Type="http://schemas.openxmlformats.org/officeDocument/2006/relationships/slide" Target="slides/slide136.xml"/><Relationship Id="rId181" Type="http://schemas.openxmlformats.org/officeDocument/2006/relationships/slide" Target="slides/slide157.xml"/><Relationship Id="rId22" Type="http://schemas.openxmlformats.org/officeDocument/2006/relationships/slideMaster" Target="slideMasters/slideMaster22.xml"/><Relationship Id="rId43" Type="http://schemas.openxmlformats.org/officeDocument/2006/relationships/slide" Target="slides/slide19.xml"/><Relationship Id="rId64" Type="http://schemas.openxmlformats.org/officeDocument/2006/relationships/slide" Target="slides/slide40.xml"/><Relationship Id="rId118" Type="http://schemas.openxmlformats.org/officeDocument/2006/relationships/slide" Target="slides/slide94.xml"/><Relationship Id="rId139" Type="http://schemas.openxmlformats.org/officeDocument/2006/relationships/slide" Target="slides/slide115.xml"/><Relationship Id="rId85" Type="http://schemas.openxmlformats.org/officeDocument/2006/relationships/slide" Target="slides/slide61.xml"/><Relationship Id="rId150" Type="http://schemas.openxmlformats.org/officeDocument/2006/relationships/slide" Target="slides/slide126.xml"/><Relationship Id="rId171" Type="http://schemas.openxmlformats.org/officeDocument/2006/relationships/slide" Target="slides/slide147.xml"/><Relationship Id="rId192"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 Target="slides/slide9.xml"/><Relationship Id="rId108" Type="http://schemas.openxmlformats.org/officeDocument/2006/relationships/slide" Target="slides/slide84.xml"/><Relationship Id="rId129" Type="http://schemas.openxmlformats.org/officeDocument/2006/relationships/slide" Target="slides/slide105.xml"/><Relationship Id="rId54" Type="http://schemas.openxmlformats.org/officeDocument/2006/relationships/slide" Target="slides/slide30.xml"/><Relationship Id="rId75" Type="http://schemas.openxmlformats.org/officeDocument/2006/relationships/slide" Target="slides/slide51.xml"/><Relationship Id="rId96" Type="http://schemas.openxmlformats.org/officeDocument/2006/relationships/slide" Target="slides/slide72.xml"/><Relationship Id="rId140" Type="http://schemas.openxmlformats.org/officeDocument/2006/relationships/slide" Target="slides/slide116.xml"/><Relationship Id="rId161" Type="http://schemas.openxmlformats.org/officeDocument/2006/relationships/slide" Target="slides/slide137.xml"/><Relationship Id="rId182" Type="http://schemas.openxmlformats.org/officeDocument/2006/relationships/slide" Target="slides/slide15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5.xml"/><Relationship Id="rId44" Type="http://schemas.openxmlformats.org/officeDocument/2006/relationships/slide" Target="slides/slide20.xml"/><Relationship Id="rId65" Type="http://schemas.openxmlformats.org/officeDocument/2006/relationships/slide" Target="slides/slide41.xml"/><Relationship Id="rId86" Type="http://schemas.openxmlformats.org/officeDocument/2006/relationships/slide" Target="slides/slide62.xml"/><Relationship Id="rId130" Type="http://schemas.openxmlformats.org/officeDocument/2006/relationships/slide" Target="slides/slide106.xml"/><Relationship Id="rId151" Type="http://schemas.openxmlformats.org/officeDocument/2006/relationships/slide" Target="slides/slide127.xml"/><Relationship Id="rId172" Type="http://schemas.openxmlformats.org/officeDocument/2006/relationships/slide" Target="slides/slide148.xml"/><Relationship Id="rId193" Type="http://schemas.openxmlformats.org/officeDocument/2006/relationships/tableStyles" Target="tableStyles.xml"/><Relationship Id="rId13" Type="http://schemas.openxmlformats.org/officeDocument/2006/relationships/slideMaster" Target="slideMasters/slideMaster13.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141" Type="http://schemas.openxmlformats.org/officeDocument/2006/relationships/slide" Target="slides/slide117.xml"/><Relationship Id="rId146" Type="http://schemas.openxmlformats.org/officeDocument/2006/relationships/slide" Target="slides/slide122.xml"/><Relationship Id="rId167" Type="http://schemas.openxmlformats.org/officeDocument/2006/relationships/slide" Target="slides/slide143.xml"/><Relationship Id="rId188" Type="http://schemas.openxmlformats.org/officeDocument/2006/relationships/slide" Target="slides/slide164.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162" Type="http://schemas.openxmlformats.org/officeDocument/2006/relationships/slide" Target="slides/slide138.xml"/><Relationship Id="rId183"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slide" Target="slides/slide112.xml"/><Relationship Id="rId157" Type="http://schemas.openxmlformats.org/officeDocument/2006/relationships/slide" Target="slides/slide133.xml"/><Relationship Id="rId178" Type="http://schemas.openxmlformats.org/officeDocument/2006/relationships/slide" Target="slides/slide154.xml"/><Relationship Id="rId61" Type="http://schemas.openxmlformats.org/officeDocument/2006/relationships/slide" Target="slides/slide37.xml"/><Relationship Id="rId82" Type="http://schemas.openxmlformats.org/officeDocument/2006/relationships/slide" Target="slides/slide58.xml"/><Relationship Id="rId152" Type="http://schemas.openxmlformats.org/officeDocument/2006/relationships/slide" Target="slides/slide128.xml"/><Relationship Id="rId173" Type="http://schemas.openxmlformats.org/officeDocument/2006/relationships/slide" Target="slides/slide14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168" Type="http://schemas.openxmlformats.org/officeDocument/2006/relationships/slide" Target="slides/slide144.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slide" Target="slides/slide118.xml"/><Relationship Id="rId163" Type="http://schemas.openxmlformats.org/officeDocument/2006/relationships/slide" Target="slides/slide139.xml"/><Relationship Id="rId184" Type="http://schemas.openxmlformats.org/officeDocument/2006/relationships/slide" Target="slides/slide160.xml"/><Relationship Id="rId189"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slide" Target="slides/slide134.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3" Type="http://schemas.openxmlformats.org/officeDocument/2006/relationships/slide" Target="slides/slide129.xml"/><Relationship Id="rId174" Type="http://schemas.openxmlformats.org/officeDocument/2006/relationships/slide" Target="slides/slide150.xml"/><Relationship Id="rId179" Type="http://schemas.openxmlformats.org/officeDocument/2006/relationships/slide" Target="slides/slide155.xml"/><Relationship Id="rId190"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43" Type="http://schemas.openxmlformats.org/officeDocument/2006/relationships/slide" Target="slides/slide119.xml"/><Relationship Id="rId148" Type="http://schemas.openxmlformats.org/officeDocument/2006/relationships/slide" Target="slides/slide124.xml"/><Relationship Id="rId164" Type="http://schemas.openxmlformats.org/officeDocument/2006/relationships/slide" Target="slides/slide140.xml"/><Relationship Id="rId169" Type="http://schemas.openxmlformats.org/officeDocument/2006/relationships/slide" Target="slides/slide145.xml"/><Relationship Id="rId185" Type="http://schemas.openxmlformats.org/officeDocument/2006/relationships/slide" Target="slides/slide16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6.xml"/><Relationship Id="rId26" Type="http://schemas.openxmlformats.org/officeDocument/2006/relationships/slide" Target="slides/slide2.xml"/><Relationship Id="rId47" Type="http://schemas.openxmlformats.org/officeDocument/2006/relationships/slide" Target="slides/slide23.xml"/><Relationship Id="rId68" Type="http://schemas.openxmlformats.org/officeDocument/2006/relationships/slide" Target="slides/slide44.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54" Type="http://schemas.openxmlformats.org/officeDocument/2006/relationships/slide" Target="slides/slide130.xml"/><Relationship Id="rId175" Type="http://schemas.openxmlformats.org/officeDocument/2006/relationships/slide" Target="slides/slide151.xml"/><Relationship Id="rId16" Type="http://schemas.openxmlformats.org/officeDocument/2006/relationships/slideMaster" Target="slideMasters/slideMaster16.xml"/><Relationship Id="rId37" Type="http://schemas.openxmlformats.org/officeDocument/2006/relationships/slide" Target="slides/slide13.xml"/><Relationship Id="rId58" Type="http://schemas.openxmlformats.org/officeDocument/2006/relationships/slide" Target="slides/slide34.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44" Type="http://schemas.openxmlformats.org/officeDocument/2006/relationships/slide" Target="slides/slide120.xml"/><Relationship Id="rId90" Type="http://schemas.openxmlformats.org/officeDocument/2006/relationships/slide" Target="slides/slide66.xml"/><Relationship Id="rId165" Type="http://schemas.openxmlformats.org/officeDocument/2006/relationships/slide" Target="slides/slide141.xml"/><Relationship Id="rId186" Type="http://schemas.openxmlformats.org/officeDocument/2006/relationships/slide" Target="slides/slide162.xml"/><Relationship Id="rId27" Type="http://schemas.openxmlformats.org/officeDocument/2006/relationships/slide" Target="slides/slide3.xml"/><Relationship Id="rId48" Type="http://schemas.openxmlformats.org/officeDocument/2006/relationships/slide" Target="slides/slide24.xml"/><Relationship Id="rId69" Type="http://schemas.openxmlformats.org/officeDocument/2006/relationships/slide" Target="slides/slide45.xml"/><Relationship Id="rId113" Type="http://schemas.openxmlformats.org/officeDocument/2006/relationships/slide" Target="slides/slide89.xml"/><Relationship Id="rId134" Type="http://schemas.openxmlformats.org/officeDocument/2006/relationships/slide" Target="slides/slide110.xml"/><Relationship Id="rId80" Type="http://schemas.openxmlformats.org/officeDocument/2006/relationships/slide" Target="slides/slide56.xml"/><Relationship Id="rId155" Type="http://schemas.openxmlformats.org/officeDocument/2006/relationships/slide" Target="slides/slide131.xml"/><Relationship Id="rId176" Type="http://schemas.openxmlformats.org/officeDocument/2006/relationships/slide" Target="slides/slide152.xml"/><Relationship Id="rId17" Type="http://schemas.openxmlformats.org/officeDocument/2006/relationships/slideMaster" Target="slideMasters/slideMaster17.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24" Type="http://schemas.openxmlformats.org/officeDocument/2006/relationships/slide" Target="slides/slide100.xml"/><Relationship Id="rId70" Type="http://schemas.openxmlformats.org/officeDocument/2006/relationships/slide" Target="slides/slide46.xml"/><Relationship Id="rId91" Type="http://schemas.openxmlformats.org/officeDocument/2006/relationships/slide" Target="slides/slide67.xml"/><Relationship Id="rId145" Type="http://schemas.openxmlformats.org/officeDocument/2006/relationships/slide" Target="slides/slide121.xml"/><Relationship Id="rId166" Type="http://schemas.openxmlformats.org/officeDocument/2006/relationships/slide" Target="slides/slide142.xml"/><Relationship Id="rId187" Type="http://schemas.openxmlformats.org/officeDocument/2006/relationships/slide" Target="slides/slide163.xml"/><Relationship Id="rId1" Type="http://schemas.openxmlformats.org/officeDocument/2006/relationships/slideMaster" Target="slideMasters/slideMaster1.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60" Type="http://schemas.openxmlformats.org/officeDocument/2006/relationships/slide" Target="slides/slide36.xml"/><Relationship Id="rId81" Type="http://schemas.openxmlformats.org/officeDocument/2006/relationships/slide" Target="slides/slide57.xml"/><Relationship Id="rId135" Type="http://schemas.openxmlformats.org/officeDocument/2006/relationships/slide" Target="slides/slide111.xml"/><Relationship Id="rId156" Type="http://schemas.openxmlformats.org/officeDocument/2006/relationships/slide" Target="slides/slide132.xml"/><Relationship Id="rId177" Type="http://schemas.openxmlformats.org/officeDocument/2006/relationships/slide" Target="slides/slide153.xml"/><Relationship Id="rId18" Type="http://schemas.openxmlformats.org/officeDocument/2006/relationships/slideMaster" Target="slideMasters/slideMaster18.xml"/><Relationship Id="rId3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2/12/24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www.dailywire.com/authors/hank-berrien" TargetMode="External"/><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pluralist.com/posts/1824-millennial-couple-bikes-through-isis-territory-to-prove-humans-are-kind-and-gets-killed" TargetMode="External"/><Relationship Id="rId7" Type="http://schemas.openxmlformats.org/officeDocument/2006/relationships/hyperlink" Target="https://www.dailywire.com/authors/hank-berrien"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www.simplycycling.org/blog/2018/3/25/22" TargetMode="External"/><Relationship Id="rId5" Type="http://schemas.openxmlformats.org/officeDocument/2006/relationships/hyperlink" Target="http://www.simplycycling.org/blog" TargetMode="External"/><Relationship Id="rId4" Type="http://schemas.openxmlformats.org/officeDocument/2006/relationships/hyperlink" Target="http://www.simplycycling.org/blog/2017/6/8/i-quit-my-job-today"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nytimes.com/2018/08/07/world/asia/islamic-state-tajikistan-bike-attack.html" TargetMode="External"/><Relationship Id="rId7" Type="http://schemas.openxmlformats.org/officeDocument/2006/relationships/hyperlink" Target="https://www.dailywire.com/authors/hank-berrien"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pluralist.com/posts/1824-millennial-couple-bikes-near-isis-territory-to-prove-humans-are-kind-and-gets-killed" TargetMode="External"/><Relationship Id="rId5" Type="http://schemas.openxmlformats.org/officeDocument/2006/relationships/hyperlink" Target="https://www.cbsnews.com/news/washington-dc-couple-american-cyclists-tajikistan-isis-lauren-geoghegan-jay-austin/" TargetMode="External"/><Relationship Id="rId4" Type="http://schemas.openxmlformats.org/officeDocument/2006/relationships/hyperlink" Target="https://nypost.com/2018/07/30/car-attack-kills-cyclists-including-americans-in-tajikistan/"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dailywire.com/authors/hank-berrie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5AAB5E-D691-AE48-B05C-99603E4AE97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94254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sz="1200" b="1" kern="1200" dirty="0">
                <a:solidFill>
                  <a:schemeClr val="tx1"/>
                </a:solidFill>
                <a:effectLst/>
                <a:latin typeface="Arial" panose="020B0604020202020204" pitchFamily="34" charset="0"/>
                <a:ea typeface="+mn-ea"/>
                <a:cs typeface="Arial" panose="020B0604020202020204" pitchFamily="34" charset="0"/>
              </a:rPr>
              <a:t>هنا حيث يمكن أن يساعد سفر مراثي إرميا.</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3504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457200" rtl="1" eaLnBrk="1" latinLnBrk="0" hangingPunct="1"/>
            <a:endParaRPr lang="en-JO" dirty="0"/>
          </a:p>
        </p:txBody>
      </p:sp>
      <p:sp>
        <p:nvSpPr>
          <p:cNvPr id="4" name="Slide Number Placeholder 3"/>
          <p:cNvSpPr>
            <a:spLocks noGrp="1"/>
          </p:cNvSpPr>
          <p:nvPr>
            <p:ph type="sldNum" sz="quarter" idx="5"/>
          </p:nvPr>
        </p:nvSpPr>
        <p:spPr/>
        <p:txBody>
          <a:bodyPr/>
          <a:lstStyle/>
          <a:p>
            <a:fld id="{A079FDE9-4B2D-884B-BE4B-021913485B06}" type="slidenum">
              <a:rPr lang="en-US" smtClean="0"/>
              <a:t>113</a:t>
            </a:fld>
            <a:endParaRPr lang="en-US"/>
          </a:p>
        </p:txBody>
      </p:sp>
    </p:spTree>
    <p:extLst>
      <p:ext uri="{BB962C8B-B14F-4D97-AF65-F5344CB8AC3E}">
        <p14:creationId xmlns:p14="http://schemas.microsoft.com/office/powerpoint/2010/main" val="36565919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457200" rtl="1" eaLnBrk="1" latinLnBrk="0" hangingPunct="1"/>
            <a:endParaRPr lang="en-JO" dirty="0"/>
          </a:p>
        </p:txBody>
      </p:sp>
      <p:sp>
        <p:nvSpPr>
          <p:cNvPr id="4" name="Slide Number Placeholder 3"/>
          <p:cNvSpPr>
            <a:spLocks noGrp="1"/>
          </p:cNvSpPr>
          <p:nvPr>
            <p:ph type="sldNum" sz="quarter" idx="5"/>
          </p:nvPr>
        </p:nvSpPr>
        <p:spPr/>
        <p:txBody>
          <a:bodyPr/>
          <a:lstStyle/>
          <a:p>
            <a:fld id="{A079FDE9-4B2D-884B-BE4B-021913485B06}" type="slidenum">
              <a:rPr lang="en-US" smtClean="0"/>
              <a:t>114</a:t>
            </a:fld>
            <a:endParaRPr lang="en-US"/>
          </a:p>
        </p:txBody>
      </p:sp>
    </p:spTree>
    <p:extLst>
      <p:ext uri="{BB962C8B-B14F-4D97-AF65-F5344CB8AC3E}">
        <p14:creationId xmlns:p14="http://schemas.microsoft.com/office/powerpoint/2010/main" val="33312469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05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8605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E184EDC-750C-45FD-A31E-13ED6C91838C}"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115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8605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0A65D6-806E-4A57-9F54-DDD93D8E86C6}"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6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86054" name="Rectangle 3"/>
          <p:cNvSpPr>
            <a:spLocks noGrp="1" noChangeArrowheads="1"/>
          </p:cNvSpPr>
          <p:nvPr>
            <p:ph type="body"/>
          </p:nvPr>
        </p:nvSpPr>
        <p:spPr>
          <a:xfrm>
            <a:off x="685800" y="4343400"/>
            <a:ext cx="5486400" cy="4114800"/>
          </a:xfrm>
          <a:noFill/>
          <a:ln/>
        </p:spPr>
        <p:txBody>
          <a:bodyPr wrap="none" anchor="ctr"/>
          <a:lstStyle/>
          <a:p>
            <a:r>
              <a:rPr lang="ar-JO" b="1" dirty="0">
                <a:cs typeface="Arial" panose="020B0604020202020204" pitchFamily="34" charset="0"/>
              </a:rPr>
              <a:t>Nineveh repented 100 years earlier </a:t>
            </a:r>
            <a:r>
              <a:rPr lang="en-US" dirty="0"/>
              <a:t>than Nahum </a:t>
            </a:r>
            <a:r>
              <a:rPr lang="ar-JO" b="1" dirty="0">
                <a:cs typeface="Arial" panose="020B0604020202020204" pitchFamily="34" charset="0"/>
              </a:rPr>
              <a:t>under Jonah, but then went back to its sin.</a:t>
            </a:r>
          </a:p>
          <a:p>
            <a:r>
              <a:rPr lang="ar-JO" b="1" dirty="0">
                <a:cs typeface="Arial" panose="020B0604020202020204" pitchFamily="34" charset="0"/>
              </a:rPr>
              <a:t>Assyrians invaded Israel 60 years earlier  </a:t>
            </a:r>
            <a:r>
              <a:rPr lang="en-US" dirty="0"/>
              <a:t>than Nahum during Isaiah's day </a:t>
            </a:r>
            <a:r>
              <a:rPr lang="ar-JO" b="1" dirty="0">
                <a:cs typeface="Arial" panose="020B0604020202020204" pitchFamily="34" charset="0"/>
              </a:rPr>
              <a:t>and scattered the people.</a:t>
            </a:r>
          </a:p>
          <a:p>
            <a:r>
              <a:rPr lang="ar-JO" b="1" dirty="0">
                <a:cs typeface="Arial" panose="020B0604020202020204" pitchFamily="34" charset="0"/>
              </a:rPr>
              <a:t>Then they destroyed 46 towns of Judah—all but Jerusalem</a:t>
            </a:r>
            <a:r>
              <a:rPr lang="en-US" dirty="0"/>
              <a:t> in 701 BC!</a:t>
            </a:r>
          </a:p>
          <a:p>
            <a:r>
              <a:rPr lang="en-US" dirty="0"/>
              <a:t>———————</a:t>
            </a:r>
          </a:p>
          <a:p>
            <a:r>
              <a:rPr lang="en-US" dirty="0">
                <a:latin typeface="Times New Roman" charset="0"/>
                <a:ea typeface="ＭＳ Ｐゴシック" charset="0"/>
                <a:cs typeface="ＭＳ Ｐゴシック" charset="0"/>
              </a:rPr>
              <a:t>Common Arabic-145</a:t>
            </a:r>
          </a:p>
          <a:p>
            <a:r>
              <a:rPr lang="en-US" dirty="0">
                <a:latin typeface="Times New Roman" charset="0"/>
                <a:ea typeface="ＭＳ Ｐゴシック" charset="0"/>
                <a:cs typeface="ＭＳ Ｐゴシック" charset="0"/>
              </a:rPr>
              <a:t>OS-23-Isaiah1-12-slide 107</a:t>
            </a:r>
          </a:p>
          <a:p>
            <a:r>
              <a:rPr lang="en-US" dirty="0">
                <a:latin typeface="Times New Roman" charset="0"/>
                <a:ea typeface="ＭＳ Ｐゴシック" charset="0"/>
                <a:cs typeface="ＭＳ Ｐゴシック" charset="0"/>
              </a:rPr>
              <a:t>OS-34-Nahum-38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61173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1"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b="1"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b="1"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So, for 11 chapters, God tells Judah not to trust in…</a:t>
            </a:r>
          </a:p>
          <a:p>
            <a:pPr eaLnBrk="1" hangingPunct="1"/>
            <a:r>
              <a:rPr lang="en-US" altLang="zh-CN" b="1"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b="1"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b="1" dirty="0">
                <a:latin typeface="Arial" panose="020B0604020202020204" pitchFamily="34" charset="0"/>
                <a:ea typeface="ＭＳ Ｐゴシック" charset="0"/>
                <a:cs typeface="Arial" panose="020B0604020202020204" pitchFamily="34" charset="0"/>
              </a:rPr>
              <a:t>15–16	Moab</a:t>
            </a:r>
          </a:p>
          <a:p>
            <a:pPr eaLnBrk="1" hangingPunct="1"/>
            <a:r>
              <a:rPr lang="en-US" altLang="zh-CN" b="1"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b="1" dirty="0">
                <a:latin typeface="Arial" panose="020B0604020202020204" pitchFamily="34" charset="0"/>
                <a:ea typeface="ＭＳ Ｐゴシック" charset="0"/>
                <a:cs typeface="Arial" panose="020B0604020202020204" pitchFamily="34" charset="0"/>
              </a:rPr>
              <a:t>18		Ethiopia</a:t>
            </a:r>
          </a:p>
          <a:p>
            <a:pPr eaLnBrk="1" hangingPunct="1"/>
            <a:r>
              <a:rPr lang="en-US" altLang="zh-CN" b="1" dirty="0">
                <a:latin typeface="Arial" panose="020B0604020202020204" pitchFamily="34" charset="0"/>
                <a:ea typeface="ＭＳ Ｐゴシック" charset="0"/>
                <a:cs typeface="Arial" panose="020B0604020202020204" pitchFamily="34" charset="0"/>
              </a:rPr>
              <a:t>19–20	Egypt</a:t>
            </a:r>
          </a:p>
          <a:p>
            <a:pPr eaLnBrk="1" hangingPunct="1"/>
            <a:r>
              <a:rPr lang="en-US" altLang="zh-CN" b="1"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b="1" dirty="0">
                <a:latin typeface="Arial" panose="020B0604020202020204" pitchFamily="34" charset="0"/>
                <a:ea typeface="ＭＳ Ｐゴシック" charset="0"/>
                <a:cs typeface="Arial" panose="020B0604020202020204" pitchFamily="34" charset="0"/>
              </a:rPr>
              <a:t>21:11-12	Edom</a:t>
            </a:r>
          </a:p>
          <a:p>
            <a:pPr eaLnBrk="1" hangingPunct="1"/>
            <a:r>
              <a:rPr lang="en-US" altLang="zh-CN" b="1"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b="1" dirty="0">
                <a:latin typeface="Arial" panose="020B0604020202020204" pitchFamily="34" charset="0"/>
                <a:ea typeface="ＭＳ Ｐゴシック" charset="0"/>
                <a:cs typeface="Arial" panose="020B0604020202020204" pitchFamily="34" charset="0"/>
              </a:rPr>
              <a:t>22		Jerusalem</a:t>
            </a:r>
          </a:p>
          <a:p>
            <a:pPr eaLnBrk="1" hangingPunct="1"/>
            <a:r>
              <a:rPr lang="en-US" altLang="zh-CN" b="1" dirty="0">
                <a:latin typeface="Arial" panose="020B0604020202020204" pitchFamily="34" charset="0"/>
                <a:ea typeface="ＭＳ Ｐゴシック" charset="0"/>
                <a:cs typeface="Arial" panose="020B0604020202020204" pitchFamily="34" charset="0"/>
              </a:rPr>
              <a:t>23		Tyre</a:t>
            </a:r>
          </a:p>
          <a:p>
            <a:pPr eaLnBrk="1" hangingPunct="1"/>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1634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76C889-3E9C-0245-9AAD-A857E1490F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 served the very confident superpower, Babylon, that had conquered its way across the Ancient Near East.</a:t>
            </a: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________</a:t>
            </a: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Common Slides Arabic-237</a:t>
            </a:r>
          </a:p>
          <a:p>
            <a:pPr eaLnBrk="1" hangingPunct="1"/>
            <a:r>
              <a:rPr lang="en-US" dirty="0">
                <a:latin typeface="Times New Roman" charset="0"/>
                <a:ea typeface="ＭＳ Ｐゴシック" charset="0"/>
                <a:cs typeface="ＭＳ Ｐゴシック" charset="0"/>
              </a:rPr>
              <a:t>OS-25-Lamentations-116</a:t>
            </a:r>
            <a:endPar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BE-27-Daniel-5</a:t>
            </a: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OS-27-Daniel-151</a:t>
            </a:r>
            <a:endParaRPr lang="en-US" b="1" dirty="0">
              <a:latin typeface="Arial" panose="020B0604020202020204" pitchFamily="34" charset="0"/>
              <a:ea typeface="ＭＳ Ｐゴシック" charset="0"/>
              <a:cs typeface="Arial" panose="020B0604020202020204" pitchFamily="34"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will judge Ammon for rejoicing at the temple’s destruction to show his sovereignty (25:1-7).</a:t>
            </a:r>
          </a:p>
          <a:p>
            <a:r>
              <a:rPr lang="en-US" b="1"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b="1" dirty="0">
                <a:latin typeface="Arial" panose="020B0604020202020204" pitchFamily="34" charset="0"/>
                <a:cs typeface="Arial" panose="020B0604020202020204" pitchFamily="34" charset="0"/>
              </a:rPr>
              <a:t>God will judge Edom for avenging Judah to show God's sovereignty (25:12-14).</a:t>
            </a:r>
          </a:p>
          <a:p>
            <a:r>
              <a:rPr lang="en-US" b="1" dirty="0">
                <a:latin typeface="Arial" panose="020B0604020202020204" pitchFamily="34" charset="0"/>
                <a:cs typeface="Arial" panose="020B0604020202020204" pitchFamily="34" charset="0"/>
              </a:rPr>
              <a:t>God will judge Philistia for avenging Judah to show God's sovereignty (25:15-17).</a:t>
            </a:r>
          </a:p>
          <a:p>
            <a:r>
              <a:rPr lang="en-US" b="1"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b="1"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b="1"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r>
              <a:rPr lang="en-US" b="1" dirty="0">
                <a:latin typeface="Arial" panose="020B0604020202020204" pitchFamily="34" charset="0"/>
                <a:cs typeface="Arial" panose="020B0604020202020204" pitchFamily="34" charset="0"/>
              </a:rPr>
              <a:t>__________</a:t>
            </a:r>
          </a:p>
          <a:p>
            <a:r>
              <a:rPr lang="en-US" b="1" dirty="0">
                <a:latin typeface="Arial" panose="020B0604020202020204" pitchFamily="34" charset="0"/>
                <a:cs typeface="Arial" panose="020B0604020202020204" pitchFamily="34" charset="0"/>
              </a:rPr>
              <a:t>OS-25-Lamentations-118</a:t>
            </a:r>
          </a:p>
          <a:p>
            <a:r>
              <a:rPr lang="en-US" b="1" dirty="0">
                <a:latin typeface="Arial" panose="020B0604020202020204" pitchFamily="34" charset="0"/>
                <a:cs typeface="Arial" panose="020B0604020202020204" pitchFamily="34" charset="0"/>
              </a:rPr>
              <a:t>OS-26-Ezek25-32-slide 21</a:t>
            </a:r>
          </a:p>
          <a:p>
            <a:r>
              <a:rPr lang="en-US" b="1" dirty="0">
                <a:latin typeface="Arial" panose="020B0604020202020204" pitchFamily="34" charset="0"/>
                <a:cs typeface="Arial" panose="020B0604020202020204" pitchFamily="34" charset="0"/>
              </a:rPr>
              <a:t>OS-26-Ezek33-39-slide 13</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1701524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811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Arial" panose="020B0604020202020204" pitchFamily="34" charset="0"/>
                <a:ea typeface="ＭＳ Ｐゴシック" charset="0"/>
                <a:cs typeface="Arial" panose="020B0604020202020204" pitchFamily="34" charset="0"/>
              </a:rPr>
              <a:t>However, more than just the people of Judah alone, there were prophecies that were addressed to the other non-Israelite cities in those days. </a:t>
            </a:r>
          </a:p>
          <a:p>
            <a:pPr eaLnBrk="1" hangingPunct="1"/>
            <a:r>
              <a:rPr lang="en-US" altLang="zh-CN" b="1" dirty="0">
                <a:latin typeface="Arial" panose="020B0604020202020204" pitchFamily="34" charset="0"/>
                <a:ea typeface="ＭＳ Ｐゴシック" charset="0"/>
                <a:cs typeface="Arial" panose="020B0604020202020204" pitchFamily="34" charset="0"/>
              </a:rPr>
              <a:t>____</a:t>
            </a:r>
          </a:p>
          <a:p>
            <a:pPr eaLnBrk="1" hangingPunct="1"/>
            <a:r>
              <a:rPr lang="en-US" altLang="zh-CN" b="1" dirty="0">
                <a:latin typeface="Arial" panose="020B0604020202020204" pitchFamily="34" charset="0"/>
                <a:ea typeface="ＭＳ Ｐゴシック" charset="0"/>
                <a:cs typeface="Arial" panose="020B0604020202020204" pitchFamily="34" charset="0"/>
              </a:rPr>
              <a:t>OS-24-Jeremiah-241</a:t>
            </a:r>
            <a:endParaRPr lang="zh-CN" altLang="en-US" b="1" dirty="0">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121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b="1"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ea typeface="ＭＳ Ｐゴシック" charset="0"/>
                <a:cs typeface="Arial" panose="020B0604020202020204" pitchFamily="34" charset="0"/>
              </a:rPr>
              <a:t>_____</a:t>
            </a:r>
          </a:p>
          <a:p>
            <a:pPr eaLnBrk="1" hangingPunct="1"/>
            <a:r>
              <a:rPr lang="en-US" altLang="zh-CN" b="1" dirty="0">
                <a:latin typeface="Arial" panose="020B0604020202020204" pitchFamily="34" charset="0"/>
                <a:ea typeface="ＭＳ Ｐゴシック" charset="0"/>
                <a:cs typeface="Arial" panose="020B0604020202020204" pitchFamily="34" charset="0"/>
              </a:rPr>
              <a:t>OS-24-Jeremiah-241</a:t>
            </a:r>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______</a:t>
            </a:r>
          </a:p>
          <a:p>
            <a:r>
              <a:rPr lang="en-US" dirty="0"/>
              <a:t>Common Slides Arabic-</a:t>
            </a:r>
          </a:p>
          <a:p>
            <a:r>
              <a:rPr lang="en-US" dirty="0"/>
              <a:t>OS-26-Ezek1-39-slide 162</a:t>
            </a:r>
          </a:p>
          <a:p>
            <a:r>
              <a:rPr lang="en-US" dirty="0"/>
              <a:t>OS-30-Amos-28</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7C9BD33-1A10-E543-811D-5CA6F127D75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eaLnBrk="1" hangingPunct="1"/>
            <a:r>
              <a:rPr lang="ar-JO" b="1" dirty="0">
                <a:latin typeface="Arial" panose="020B0604020202020204" pitchFamily="34" charset="0"/>
                <a:cs typeface="Arial" panose="020B0604020202020204" pitchFamily="34" charset="0"/>
              </a:rPr>
              <a:t>نبوءة إرميا تشبه نبوءات أنبياء ما قبل السبي الآخرين الذين حثوا الناس على التوبة قبل خراب أورشليم. لكن المراثي فريدة من نوعها في نظرتها بالنظر إلى الوراء نحو دينونة الله.</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18147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72757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7C9BD33-1A10-E543-811D-5CA6F127D75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Jeremiah</a:t>
            </a:r>
            <a:r>
              <a:rPr lang="en-SG" sz="1200" b="1" kern="1200" dirty="0">
                <a:solidFill>
                  <a:schemeClr val="tx1"/>
                </a:solidFill>
                <a:effectLst/>
                <a:latin typeface="Arial" panose="020B0604020202020204" pitchFamily="34" charset="0"/>
                <a:ea typeface="+mn-ea"/>
                <a:cs typeface="Arial" panose="020B0604020202020204" pitchFamily="34" charset="0"/>
              </a:rPr>
              <a:t> sarcastically calls on Edom to rejoice over Jerusalem's doom but warns of their coming judgment as God is fair to all (4:21-22).</a:t>
            </a:r>
          </a:p>
          <a:p>
            <a:pPr eaLnBrk="1" hangingPunct="1"/>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4C80355-AAA2-5E44-9BAE-F9138AE0FAF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126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1-	هل تعترف أن خطيتك قد وضعتك في حالة حزينة؟</a:t>
            </a:r>
          </a:p>
          <a:p>
            <a:pPr algn="r" rtl="1" eaLnBrk="1" hangingPunct="1"/>
            <a:r>
              <a:rPr lang="ar-JO" b="1" dirty="0">
                <a:latin typeface="Arial" panose="020B0604020202020204" pitchFamily="34" charset="0"/>
                <a:ea typeface="ＭＳ Ｐゴシック" charset="0"/>
                <a:cs typeface="Arial" panose="020B0604020202020204" pitchFamily="34" charset="0"/>
              </a:rPr>
              <a:t>2-	هل تقول نفس الشيء الذي يقوله الله عن خطيتك؟</a:t>
            </a:r>
          </a:p>
          <a:p>
            <a:pPr algn="r" rtl="1" eaLnBrk="1" hangingPunct="1"/>
            <a:r>
              <a:rPr lang="ar-JO" b="1" dirty="0">
                <a:latin typeface="Arial" panose="020B0604020202020204" pitchFamily="34" charset="0"/>
                <a:ea typeface="ＭＳ Ｐゴシック" charset="0"/>
                <a:cs typeface="Arial" panose="020B0604020202020204" pitchFamily="34" charset="0"/>
              </a:rPr>
              <a:t>3-	هل لديك رجاء في غير محله – أو أنه في الله وحده؟</a:t>
            </a:r>
          </a:p>
          <a:p>
            <a:pPr algn="r" rtl="1" eaLnBrk="1" hangingPunct="1"/>
            <a:r>
              <a:rPr lang="ar-JO" b="1" dirty="0">
                <a:latin typeface="Arial" panose="020B0604020202020204" pitchFamily="34" charset="0"/>
                <a:ea typeface="ＭＳ Ｐゴシック" charset="0"/>
                <a:cs typeface="Arial" panose="020B0604020202020204" pitchFamily="34" charset="0"/>
              </a:rPr>
              <a:t>4-	هل تضع ثقة كبيرة في الناس أكبر مما تضعه في الله؟</a:t>
            </a:r>
          </a:p>
          <a:p>
            <a:pPr algn="r" rtl="1" eaLnBrk="1" hangingPunct="1"/>
            <a:r>
              <a:rPr lang="ar-JO" b="1" dirty="0">
                <a:latin typeface="Arial" panose="020B0604020202020204" pitchFamily="34" charset="0"/>
                <a:ea typeface="ＭＳ Ｐゴシック" charset="0"/>
                <a:cs typeface="Arial" panose="020B0604020202020204" pitchFamily="34" charset="0"/>
              </a:rPr>
              <a:t>5-	5- هل تصلي من أجل الاستعادة؟ </a:t>
            </a:r>
            <a:endParaRPr lang="en-US" b="1" dirty="0">
              <a:latin typeface="Arial" panose="020B0604020202020204" pitchFamily="34" charset="0"/>
              <a:ea typeface="ＭＳ Ｐゴシック" charset="0"/>
              <a:cs typeface="Arial" panose="020B0604020202020204" pitchFamily="34"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a:p>
            <a:pPr algn="r" eaLnBrk="1" hangingPunct="1"/>
            <a:r>
              <a:rPr lang="ar-JO" sz="1200" b="1" kern="1200" dirty="0">
                <a:solidFill>
                  <a:schemeClr val="tx1"/>
                </a:solidFill>
                <a:effectLst/>
                <a:latin typeface="Arial" panose="020B0604020202020204" pitchFamily="34" charset="0"/>
                <a:ea typeface="+mn-ea"/>
                <a:cs typeface="Arial" panose="020B0604020202020204" pitchFamily="34" charset="0"/>
              </a:rPr>
              <a:t>هل تتحقق مما أقوله من الكتاب المقدس أم أنك تقبل فقط ما أقوله كحقيقة؟
هل تقرأ لنفسك الكتاب المقدس أكثر مما قرأت لك؟
</a:t>
            </a:r>
            <a:endParaRPr lang="ar-JO" b="1" dirty="0">
              <a:latin typeface="Arial" panose="020B0604020202020204" pitchFamily="34" charset="0"/>
              <a:ea typeface="ＭＳ Ｐゴシック" charset="0"/>
              <a:cs typeface="Arial" panose="020B0604020202020204" pitchFamily="34" charset="0"/>
            </a:endParaRPr>
          </a:p>
          <a:p>
            <a:pPr algn="r" rtl="1"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380349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4C80355-AAA2-5E44-9BAE-F9138AE0FAF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city (“us/our”) laments to God so the remnant will feel their suffering (5:1-15).</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457200" rtl="1" eaLnBrk="1" latinLnBrk="0" hangingPunct="1"/>
            <a:endParaRPr lang="en-JO" dirty="0"/>
          </a:p>
        </p:txBody>
      </p:sp>
      <p:sp>
        <p:nvSpPr>
          <p:cNvPr id="4" name="Slide Number Placeholder 3"/>
          <p:cNvSpPr>
            <a:spLocks noGrp="1"/>
          </p:cNvSpPr>
          <p:nvPr>
            <p:ph type="sldNum" sz="quarter" idx="5"/>
          </p:nvPr>
        </p:nvSpPr>
        <p:spPr/>
        <p:txBody>
          <a:bodyPr/>
          <a:lstStyle/>
          <a:p>
            <a:fld id="{A079FDE9-4B2D-884B-BE4B-021913485B06}" type="slidenum">
              <a:rPr lang="en-US" smtClean="0"/>
              <a:t>132</a:t>
            </a:fld>
            <a:endParaRPr lang="en-US"/>
          </a:p>
        </p:txBody>
      </p:sp>
    </p:spTree>
    <p:extLst>
      <p:ext uri="{BB962C8B-B14F-4D97-AF65-F5344CB8AC3E}">
        <p14:creationId xmlns:p14="http://schemas.microsoft.com/office/powerpoint/2010/main" val="362907968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98298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EE3922-8CF8-F743-A073-58A86908C31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eaLnBrk="1" hangingPunct="1"/>
            <a:r>
              <a:rPr lang="ar-JO" b="1" dirty="0">
                <a:latin typeface="Arial" panose="020B0604020202020204" pitchFamily="34" charset="0"/>
                <a:ea typeface="ＭＳ Ｐゴシック" charset="0"/>
                <a:cs typeface="Arial" panose="020B0604020202020204" pitchFamily="34" charset="0"/>
              </a:rPr>
              <a:t>مراثي إرميا هو السفر الوحيد في الكتاب المقدس الذي تأخذ تركيبته شكلاً محبوكاً عمودياً وأفقيًا. جميع اصحاحاته (عدا الاصحاح 3) تحتوي 22 آية، تبدأ كل منها بأحرف متتالية من الأبجدية العبرية (عدا الاصحاح 5). يحتوي الاصحاح 3 على 66 آية يتكرر فيها كل حرف ثلاث مرات. قد يكون هذا النمط لتسهيل عملية الحفظ أو التأكيد على الطبيعة الكاملة للمعاناة بسبب الخطية.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066542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a:t>
            </a:r>
            <a:r>
              <a:rPr lang="en-SG" sz="1200" b="1" kern="1200" dirty="0">
                <a:solidFill>
                  <a:schemeClr val="tx1"/>
                </a:solidFill>
                <a:effectLst/>
                <a:latin typeface="Arial" panose="020B0604020202020204" pitchFamily="34" charset="0"/>
                <a:ea typeface="+mn-ea"/>
                <a:cs typeface="Arial" panose="020B0604020202020204" pitchFamily="34" charset="0"/>
              </a:rPr>
              <a:t>he city (“us/our”) confesses sin to exhort the remnant to repent (5:16-18).</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857247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b="1" kern="1200" dirty="0">
                <a:solidFill>
                  <a:schemeClr val="tx1"/>
                </a:solidFill>
                <a:effectLst/>
                <a:latin typeface="Arial" panose="020B0604020202020204" pitchFamily="34" charset="0"/>
                <a:ea typeface="+mn-ea"/>
                <a:cs typeface="Arial" panose="020B0604020202020204" pitchFamily="34" charset="0"/>
              </a:rPr>
              <a:t>The city (“us/our”) prays for restoration to encourage the remnant to hope for renewal (5:19-22).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53502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4C80355-AAA2-5E44-9BAE-F9138AE0FAF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1-	هل تعترف أن خطيتك قد وضعتك في حالة حزينة؟</a:t>
            </a:r>
          </a:p>
          <a:p>
            <a:pPr algn="r" rtl="1" eaLnBrk="1" hangingPunct="1"/>
            <a:r>
              <a:rPr lang="ar-JO" b="1" dirty="0">
                <a:latin typeface="Arial" panose="020B0604020202020204" pitchFamily="34" charset="0"/>
                <a:ea typeface="ＭＳ Ｐゴシック" charset="0"/>
                <a:cs typeface="Arial" panose="020B0604020202020204" pitchFamily="34" charset="0"/>
              </a:rPr>
              <a:t>2-	هل تقول نفس الشيء الذي يقوله الله عن خطيتك؟</a:t>
            </a:r>
          </a:p>
          <a:p>
            <a:pPr algn="r" rtl="1" eaLnBrk="1" hangingPunct="1"/>
            <a:r>
              <a:rPr lang="ar-JO" b="1" dirty="0">
                <a:latin typeface="Arial" panose="020B0604020202020204" pitchFamily="34" charset="0"/>
                <a:ea typeface="ＭＳ Ｐゴシック" charset="0"/>
                <a:cs typeface="Arial" panose="020B0604020202020204" pitchFamily="34" charset="0"/>
              </a:rPr>
              <a:t>3-	هل لديك رجاء في غير محله – أو أنه في الله وحده؟</a:t>
            </a:r>
          </a:p>
          <a:p>
            <a:pPr algn="r" rtl="1" eaLnBrk="1" hangingPunct="1"/>
            <a:r>
              <a:rPr lang="ar-JO" b="1" dirty="0">
                <a:latin typeface="Arial" panose="020B0604020202020204" pitchFamily="34" charset="0"/>
                <a:ea typeface="ＭＳ Ｐゴシック" charset="0"/>
                <a:cs typeface="Arial" panose="020B0604020202020204" pitchFamily="34" charset="0"/>
              </a:rPr>
              <a:t>4-	هل تضع ثقة كبيرة في الناس أكبر مما تضعه في الله؟</a:t>
            </a:r>
          </a:p>
          <a:p>
            <a:pPr algn="r" rtl="1" eaLnBrk="1" hangingPunct="1"/>
            <a:r>
              <a:rPr lang="ar-JO" b="1" dirty="0">
                <a:latin typeface="Arial" panose="020B0604020202020204" pitchFamily="34" charset="0"/>
                <a:ea typeface="ＭＳ Ｐゴシック" charset="0"/>
                <a:cs typeface="Arial" panose="020B0604020202020204" pitchFamily="34" charset="0"/>
              </a:rPr>
              <a:t>5-	5- هل تصلي من أجل الاستعادة؟ </a:t>
            </a:r>
          </a:p>
          <a:p>
            <a:pPr eaLnBrk="1" hangingPunct="1"/>
            <a:endParaRPr lang="en-US" b="1" dirty="0">
              <a:latin typeface="Arial" panose="020B0604020202020204" pitchFamily="34" charset="0"/>
              <a:ea typeface="ＭＳ Ｐゴシック"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ar-JO" sz="1200" b="1" dirty="0">
                <a:effectLst/>
                <a:latin typeface="Arial" panose="020B0604020202020204" pitchFamily="34" charset="0"/>
                <a:ea typeface="Times New Roman" panose="02020603050405020304" pitchFamily="18" charset="0"/>
                <a:cs typeface="Arial" panose="020B0604020202020204" pitchFamily="34" charset="0"/>
              </a:rPr>
              <a:t>ثق أن الله سيعيدك بالفعل.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048947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كتب جويل أوستين كتابا بعنوان "أفضل حياة لك الآن". 
كان تعليق جون ماك آرثر على هذا ، "إذا كنت تعيش أفضل حياتك الآن ، فأنت متجه إلى الجحيم".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138</a:t>
            </a:fld>
            <a:endParaRPr lang="en-US"/>
          </a:p>
        </p:txBody>
      </p:sp>
    </p:spTree>
    <p:extLst>
      <p:ext uri="{BB962C8B-B14F-4D97-AF65-F5344CB8AC3E}">
        <p14:creationId xmlns:p14="http://schemas.microsoft.com/office/powerpoint/2010/main" val="3214049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Do you believe that your best days are ahead? You can if you trust in God’s full restoration of your life at death or the return of Christ.</a:t>
            </a:r>
          </a:p>
          <a:p>
            <a:r>
              <a:rPr lang="en-US" b="1" dirty="0">
                <a:latin typeface="Arial" panose="020B0604020202020204" pitchFamily="34" charset="0"/>
                <a:cs typeface="Arial" panose="020B0604020202020204" pitchFamily="34" charset="0"/>
              </a:rPr>
              <a:t>Trust in the most trustworthy of all people—the only one who died for your sins and then proved it by rising from the dead!</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139</a:t>
            </a:fld>
            <a:endParaRPr lang="en-US"/>
          </a:p>
        </p:txBody>
      </p:sp>
    </p:spTree>
    <p:extLst>
      <p:ext uri="{BB962C8B-B14F-4D97-AF65-F5344CB8AC3E}">
        <p14:creationId xmlns:p14="http://schemas.microsoft.com/office/powerpoint/2010/main" val="22689382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The book of Lamentations can help us see in real terms what repentance looks like.</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77031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We need to realign our thinking about our doing wrong—our depravity. God doesn’t excuse it, so neither should we.</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1210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4C80355-AAA2-5E44-9BAE-F9138AE0FAF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SG" dirty="0"/>
          </a:p>
          <a:p>
            <a:pPr marL="0" marR="0" indent="0" algn="l" defTabSz="457200" rtl="0" eaLnBrk="1" fontAlgn="auto" latinLnBrk="0" hangingPunct="1">
              <a:lnSpc>
                <a:spcPct val="100000"/>
              </a:lnSpc>
              <a:spcBef>
                <a:spcPts val="0"/>
              </a:spcBef>
              <a:spcAft>
                <a:spcPts val="0"/>
              </a:spcAft>
              <a:buClrTx/>
              <a:buSzTx/>
              <a:buFontTx/>
              <a:buNone/>
              <a:tabLst/>
              <a:defRPr/>
            </a:pPr>
            <a:r>
              <a:rPr lang="en-SG" dirty="0"/>
              <a:t>Remember the young American couple who took a year-long bike trip around the world, believing that evil was a make-believe concept? They took a fatal route in Tajikistan near the Afghan border, where alleged ISIS terrorists stabbed them to death. They let their guard down, not believing that evil was just around the corner.</a:t>
            </a:r>
          </a:p>
          <a:p>
            <a:r>
              <a:rPr lang="en-SG" b="1" dirty="0">
                <a:latin typeface="Arial" panose="020B0604020202020204" pitchFamily="34" charset="0"/>
                <a:cs typeface="Arial" panose="020B0604020202020204" pitchFamily="34" charset="0"/>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www.dailywire.com</a:t>
            </a:r>
            <a:r>
              <a:rPr lang="en-US" b="1" dirty="0">
                <a:latin typeface="Arial" panose="020B0604020202020204" pitchFamily="34" charset="0"/>
                <a:cs typeface="Arial" panose="020B0604020202020204" pitchFamily="34" charset="0"/>
              </a:rPr>
              <a:t>/news/34581/</a:t>
            </a:r>
            <a:r>
              <a:rPr lang="en-US" b="1" dirty="0" err="1">
                <a:latin typeface="Arial" panose="020B0604020202020204" pitchFamily="34" charset="0"/>
                <a:cs typeface="Arial" panose="020B0604020202020204" pitchFamily="34" charset="0"/>
              </a:rPr>
              <a:t>american</a:t>
            </a:r>
            <a:r>
              <a:rPr lang="en-US" b="1" dirty="0">
                <a:latin typeface="Arial" panose="020B0604020202020204" pitchFamily="34" charset="0"/>
                <a:cs typeface="Arial" panose="020B0604020202020204" pitchFamily="34" charset="0"/>
              </a:rPr>
              <a:t>-couple-believing-evil-make-believe-hank-</a:t>
            </a:r>
            <a:r>
              <a:rPr lang="en-US" b="1" dirty="0" err="1">
                <a:latin typeface="Arial" panose="020B0604020202020204" pitchFamily="34" charset="0"/>
                <a:cs typeface="Arial" panose="020B0604020202020204" pitchFamily="34" charset="0"/>
              </a:rPr>
              <a:t>berrien</a:t>
            </a:r>
            <a:endParaRPr lang="en-SG" b="1" dirty="0"/>
          </a:p>
          <a:p>
            <a:r>
              <a:rPr lang="en-SG" dirty="0"/>
              <a:t>Screenshot: CBS This Morning </a:t>
            </a:r>
            <a:endParaRPr lang="en-SG" dirty="0">
              <a:effectLst/>
            </a:endParaRPr>
          </a:p>
          <a:p>
            <a:r>
              <a:rPr lang="en-SG" i="1" dirty="0"/>
              <a:t>By </a:t>
            </a:r>
            <a:r>
              <a:rPr lang="en-SG" i="1" dirty="0">
                <a:hlinkClick r:id="rId3"/>
              </a:rPr>
              <a:t>Hank Berrien</a:t>
            </a:r>
            <a:r>
              <a:rPr lang="en-SG" i="1" dirty="0"/>
              <a:t> </a:t>
            </a:r>
          </a:p>
          <a:p>
            <a:r>
              <a:rPr lang="en-SG" dirty="0"/>
              <a:t>August 16, 2018 1.4m views </a:t>
            </a:r>
          </a:p>
          <a:p>
            <a:r>
              <a:rPr lang="en-US" b="1" dirty="0">
                <a:latin typeface="Arial" panose="020B0604020202020204" pitchFamily="34" charset="0"/>
                <a:cs typeface="Arial" panose="020B0604020202020204" pitchFamily="34" charset="0"/>
              </a:rPr>
              <a:t>Accessed 15 Sep 2018</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96159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1A81F5-9133-6643-B54A-2CBA05A2AA2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6DE7DA2-C152-9840-A2C4-897ABF61FA9C}"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eaLnBrk="1" hangingPunct="1"/>
            <a:r>
              <a:rPr lang="ar-JO" b="1" dirty="0">
                <a:latin typeface="Arial" panose="020B0604020202020204" pitchFamily="34" charset="0"/>
                <a:ea typeface="ＭＳ Ｐゴシック" charset="0"/>
                <a:cs typeface="Arial" panose="020B0604020202020204" pitchFamily="34" charset="0"/>
              </a:rPr>
              <a:t>لا يستخدم الكتاب المقدس العديد من التراكيب المحبوكة عمودياً وأفقياً فحسب، بل أيضا التراكيب المتعاكسة البلاغية. بمعنى آخر، يعاد ظهور بعض العناصر بترتيب مدروس لاحقاً في الكتاب. يصف الاصحاحان الأول والخامس دمار أورشليم من وجهة نظر السكان، ويصفه الاصحاحين الثاني والرابع من وجهة نظر الله، ويظهر في مركز الكتاب (الاصحاح الثالث) استجابة إرميا.</a:t>
            </a:r>
          </a:p>
          <a:p>
            <a:pPr algn="r" eaLnBrk="1" hangingPunct="1"/>
            <a:r>
              <a:rPr lang="ar-JO" b="1" dirty="0">
                <a:latin typeface="Arial" panose="020B0604020202020204" pitchFamily="34" charset="0"/>
                <a:ea typeface="ＭＳ Ｐゴシック" charset="0"/>
                <a:cs typeface="Arial" panose="020B0604020202020204" pitchFamily="34" charset="0"/>
              </a:rPr>
              <a:t>الهدف من لفت الانتباه للإصحاح الثالث هو لتوجيه كل واحد منا لتقليد استجابة إرميا الفردية عن التوبة. هل تسمح لفجيعتك أن تمر دون أن تتعلم منها حقًا أو أن تطرح نفسك على الله بروح الندم الحقيقي على خطيتك؟ </a:t>
            </a:r>
          </a:p>
          <a:p>
            <a:pPr algn="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66670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151845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60C66C-F8A8-5149-8D83-20B2AA7E9C9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algn="r" defTabSz="457200" rtl="1" eaLnBrk="1" latinLnBrk="0"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6462693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041362-17E9-744E-8542-9DB24AC4E82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algn="r" defTabSz="457200" rtl="1" eaLnBrk="1" latinLnBrk="0"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80287836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620BC9-D31D-AA4D-A9E1-CB804B38855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algn="r" defTabSz="457200" rtl="1" eaLnBrk="1" latinLnBrk="0"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5027439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39B4AE-2792-1348-B2A3-6D3A130300A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5545282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CDC6ED-979B-5844-B243-09E3799534D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algn="r" defTabSz="457200" rtl="1" eaLnBrk="1" latinLnBrk="0"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66031274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758C16-D726-3547-BB88-E5D8D01C623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algn="r" defTabSz="457200" rtl="1" eaLnBrk="1" latinLnBrk="0"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10100232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30507A-184F-7540-87DB-B919E85A47B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algn="r" defTabSz="457200" rtl="1" eaLnBrk="1" latinLnBrk="0"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2211801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8A4335-64DF-4546-A1A3-11EDE4E472C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54245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b="1" dirty="0">
                <a:latin typeface="Arial" panose="020B0604020202020204" pitchFamily="34" charset="0"/>
                <a:cs typeface="Arial" panose="020B0604020202020204" pitchFamily="34" charset="0"/>
              </a:rPr>
              <a:t>يمنحنا مركز السفر الراحة لأن الله يعرف ما يفعله بالتمام – حتى عندما يديننا!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61034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0A50C4-8C70-F349-AA0D-42DEE6F4E2D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864201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BDB883-7F8A-794A-A0D1-748D599DF6F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algn="r" defTabSz="457200" rtl="1" eaLnBrk="1" latinLnBrk="0"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4798071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B6B9B7-E314-7E49-887C-772D6FC7AFB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4988077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585DA4-6880-0549-A6A8-44D5E2A89C6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2953890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39A3C6-D3C4-3B42-94F5-3D53F84F0C5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187939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C0D9BE-2705-DA49-A3D9-F1502C3E0E9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042908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6BE1CC-1AB9-C64A-B219-D7EB025DC01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9463739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ar-JO" b="1" dirty="0">
                <a:latin typeface="Arial" panose="020B0604020202020204" pitchFamily="34" charset="0"/>
                <a:ea typeface="ＭＳ Ｐゴシック" charset="0"/>
                <a:cs typeface="ＭＳ Ｐゴシック" charset="0"/>
              </a:rPr>
              <a:t> هو نظام التشغيل </a:t>
            </a:r>
            <a:r>
              <a:rPr lang="ar-SA" b="1" dirty="0">
                <a:latin typeface="Arial" panose="020B0604020202020204" pitchFamily="34" charset="0"/>
                <a:ea typeface="ＭＳ Ｐゴシック" charset="0"/>
                <a:cs typeface="ＭＳ Ｐゴシック" charset="0"/>
              </a:rPr>
              <a:t>مسح العهد القديم</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os</a:t>
            </a:r>
            <a:r>
              <a:rPr lang="en-US" b="1" dirty="0">
                <a:latin typeface="Arial" panose="020B0604020202020204" pitchFamily="34" charset="0"/>
                <a:ea typeface="ＭＳ Ｐゴシック" charset="0"/>
                <a:cs typeface="ＭＳ Ｐゴシック" charset="0"/>
              </a:rPr>
              <a:t>) </a:t>
            </a:r>
            <a:r>
              <a:rPr lang="ar-JO" b="1" dirty="0">
                <a:latin typeface="Arial" panose="020B0604020202020204" pitchFamily="34" charset="0"/>
                <a:ea typeface="ＭＳ Ｐゴシック" charset="0"/>
                <a:cs typeface="ＭＳ Ｐゴシック" charset="0"/>
              </a:rPr>
              <a:t>
</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1800" b="1" dirty="0">
                <a:effectLst/>
                <a:latin typeface="Calibri" panose="020F0502020204030204" pitchFamily="34" charset="0"/>
                <a:ea typeface="Calibri" panose="020F0502020204030204" pitchFamily="34" charset="0"/>
                <a:cs typeface="Arial" panose="020B0604020202020204" pitchFamily="34" charset="0"/>
              </a:rPr>
              <a:t>نحن بحاجة إلى إعادة تنظيم أفكارنا بخصوص أفعالنا الخاطئة— فسادنا. لن يعذرنا الله ولا ينبغي لنا ذلك.</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939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1A81F5-9133-6643-B54A-2CBA05A2AA2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795242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هل تلاحظ أي شيء غريب حول عدد أصوات ترامب قبل وبعد تحديث الكمبيوتر؟ 
من المنطقي أن يكون هناك حوالي 20 ألف بطاقة اقتراع إضافية لبايدن بعد التحديث حيث تمت معالجة المزيد من بطاقات الاقتراع.
ولكن لماذا خسر ترامب حوالي 20 ألف صوت؟ شيء مريب يحدث هنا. كل تحديث يجب أن يرفع عدد بطاقات الاقتراع لكل مرشح ، أليس كذلك؟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21</a:t>
            </a:fld>
            <a:endParaRPr lang="en-US"/>
          </a:p>
        </p:txBody>
      </p:sp>
    </p:spTree>
    <p:extLst>
      <p:ext uri="{BB962C8B-B14F-4D97-AF65-F5344CB8AC3E}">
        <p14:creationId xmlns:p14="http://schemas.microsoft.com/office/powerpoint/2010/main" val="2517074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فيما يلي صورة مقربة تظهر ترامب ب 1,690,589 صوتا.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22</a:t>
            </a:fld>
            <a:endParaRPr lang="en-US"/>
          </a:p>
        </p:txBody>
      </p:sp>
    </p:spTree>
    <p:extLst>
      <p:ext uri="{BB962C8B-B14F-4D97-AF65-F5344CB8AC3E}">
        <p14:creationId xmlns:p14="http://schemas.microsoft.com/office/powerpoint/2010/main" val="288929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b="1" dirty="0">
                <a:latin typeface="Arial" panose="020B0604020202020204" pitchFamily="34" charset="0"/>
                <a:cs typeface="Arial" panose="020B0604020202020204" pitchFamily="34" charset="0"/>
              </a:rPr>
              <a:t>فيما يلي صورة مقربة تظهر ترامب ب ١,٦٧٠,٦٣١ صوتا. وبذلك انخفضت حصته من٥٦.٦٪ إلى ٥٦.٠٪.
ومنذ نقل ما يقرب من ٢٠ ألف صوت من ترامب إلى بايدن، ارتفعت حصة الأصوات لصالح بايدن من ٤٢.٠٪ إلى ٤٢.٦٪.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23</a:t>
            </a:fld>
            <a:endParaRPr lang="en-US"/>
          </a:p>
        </p:txBody>
      </p:sp>
    </p:spTree>
    <p:extLst>
      <p:ext uri="{BB962C8B-B14F-4D97-AF65-F5344CB8AC3E}">
        <p14:creationId xmlns:p14="http://schemas.microsoft.com/office/powerpoint/2010/main" val="1941439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107166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خضعت حواسيب دومينيون لأنظمة التصويت للتدقيق في العديد من الانتخابات في السنوات الأخيرة. لا ينبغي أن يكون هذا مفاجئا لأن الكمبيوتر نقل ١٩،٩٥٨ صوتا من ترامب إلى بايدن في جزء من الثانية. 
هل يمكن أن يكون من قبيل الصدفة أو الصدفة أن ترامب خسر نفس العدد بالضبط من الأصوات التي حصل عليها بايدن؟ هذا ليس من قبيل الصدفة.
لا عجب أن حملة ترامب خاضت الانتخابات.
</a:t>
            </a:r>
            <a:endParaRPr lang="en-US" b="1" dirty="0"/>
          </a:p>
        </p:txBody>
      </p:sp>
      <p:sp>
        <p:nvSpPr>
          <p:cNvPr id="4" name="Slide Number Placeholder 3"/>
          <p:cNvSpPr>
            <a:spLocks noGrp="1"/>
          </p:cNvSpPr>
          <p:nvPr>
            <p:ph type="sldNum" sz="quarter" idx="5"/>
          </p:nvPr>
        </p:nvSpPr>
        <p:spPr/>
        <p:txBody>
          <a:bodyPr/>
          <a:lstStyle/>
          <a:p>
            <a:fld id="{A079FDE9-4B2D-884B-BE4B-021913485B06}" type="slidenum">
              <a:rPr lang="en-US" smtClean="0"/>
              <a:t>24</a:t>
            </a:fld>
            <a:endParaRPr lang="en-US"/>
          </a:p>
        </p:txBody>
      </p:sp>
    </p:spTree>
    <p:extLst>
      <p:ext uri="{BB962C8B-B14F-4D97-AF65-F5344CB8AC3E}">
        <p14:creationId xmlns:p14="http://schemas.microsoft.com/office/powerpoint/2010/main" val="809676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أجرى لو دوبس مقابلة مع سيدني باول من حملة ترامب في 14 نوفمبر 2020 - بعد 11 يوما فقط من انتخابات 3 نوفمبر 2020. إنها ، في جوهرها ، "حفرة الثور" المحافظة غير المؤجرة في حملة بايدن.
سيدني باول مع لو دوبس: إطلاق سراح </a:t>
            </a:r>
            <a:r>
              <a:rPr lang="en-US" b="1" dirty="0">
                <a:latin typeface="Arial" panose="020B0604020202020204" pitchFamily="34" charset="0"/>
                <a:cs typeface="Arial" panose="020B0604020202020204" pitchFamily="34" charset="0"/>
              </a:rPr>
              <a:t>The Kraken [</a:t>
            </a:r>
            <a:r>
              <a:rPr lang="ar-JO" b="1" dirty="0">
                <a:latin typeface="Arial" panose="020B0604020202020204" pitchFamily="34" charset="0"/>
                <a:cs typeface="Arial" panose="020B0604020202020204" pitchFamily="34" charset="0"/>
              </a:rPr>
              <a:t>حرفيا ، وحش البحر الذي أصدره زيوس في فيلم "</a:t>
            </a:r>
            <a:r>
              <a:rPr lang="en-US" b="1" dirty="0">
                <a:latin typeface="Arial" panose="020B0604020202020204" pitchFamily="34" charset="0"/>
                <a:cs typeface="Arial" panose="020B0604020202020204" pitchFamily="34" charset="0"/>
              </a:rPr>
              <a:t>Clash of the Titans" </a:t>
            </a:r>
            <a:r>
              <a:rPr lang="ar-JO" b="1" dirty="0">
                <a:latin typeface="Arial" panose="020B0604020202020204" pitchFamily="34" charset="0"/>
                <a:cs typeface="Arial" panose="020B0604020202020204" pitchFamily="34" charset="0"/>
              </a:rPr>
              <a:t>ولكنه يشير مجازيا إلى قوة الدعاوى القضائية ضد العملاء السيئين داخل الحكومة الفيدرالية الأمريكية التي زورت انتخابات 2020]
1,350,501 آراء
•14 نوفمبر 2020 (تم الاطلاع في 17 نوفمبر 2020)
</a:t>
            </a:r>
            <a:r>
              <a:rPr lang="en-US" dirty="0"/>
              <a:t>https://www.youtube.com/</a:t>
            </a:r>
            <a:r>
              <a:rPr lang="en-US" dirty="0" err="1"/>
              <a:t>watch?v</a:t>
            </a:r>
            <a:r>
              <a:rPr lang="en-US" dirty="0"/>
              <a:t>=SFCXPw1t17o</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25</a:t>
            </a:fld>
            <a:endParaRPr lang="en-US"/>
          </a:p>
        </p:txBody>
      </p:sp>
    </p:spTree>
    <p:extLst>
      <p:ext uri="{BB962C8B-B14F-4D97-AF65-F5344CB8AC3E}">
        <p14:creationId xmlns:p14="http://schemas.microsoft.com/office/powerpoint/2010/main" val="545553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41568A-3CBC-FB41-9F22-E792350311E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algn="r" defTabSz="457200" rtl="1" eaLnBrk="1" latinLnBrk="0"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372543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457200" rtl="1" eaLnBrk="1" latinLnBrk="0" hangingPunct="1"/>
            <a:endParaRPr lang="en-JO" dirty="0"/>
          </a:p>
        </p:txBody>
      </p:sp>
      <p:sp>
        <p:nvSpPr>
          <p:cNvPr id="4" name="Slide Number Placeholder 3"/>
          <p:cNvSpPr>
            <a:spLocks noGrp="1"/>
          </p:cNvSpPr>
          <p:nvPr>
            <p:ph type="sldNum" sz="quarter" idx="5"/>
          </p:nvPr>
        </p:nvSpPr>
        <p:spPr/>
        <p:txBody>
          <a:bodyPr/>
          <a:lstStyle/>
          <a:p>
            <a:fld id="{A079FDE9-4B2D-884B-BE4B-021913485B06}" type="slidenum">
              <a:rPr lang="en-US" smtClean="0"/>
              <a:t>27</a:t>
            </a:fld>
            <a:endParaRPr lang="en-US"/>
          </a:p>
        </p:txBody>
      </p:sp>
    </p:spTree>
    <p:extLst>
      <p:ext uri="{BB962C8B-B14F-4D97-AF65-F5344CB8AC3E}">
        <p14:creationId xmlns:p14="http://schemas.microsoft.com/office/powerpoint/2010/main" val="2638265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457200" rtl="1" eaLnBrk="1" latinLnBrk="0" hangingPunct="1"/>
            <a:endParaRPr lang="en-JO" dirty="0"/>
          </a:p>
        </p:txBody>
      </p:sp>
      <p:sp>
        <p:nvSpPr>
          <p:cNvPr id="4" name="Slide Number Placeholder 3"/>
          <p:cNvSpPr>
            <a:spLocks noGrp="1"/>
          </p:cNvSpPr>
          <p:nvPr>
            <p:ph type="sldNum" sz="quarter" idx="5"/>
          </p:nvPr>
        </p:nvSpPr>
        <p:spPr/>
        <p:txBody>
          <a:bodyPr/>
          <a:lstStyle/>
          <a:p>
            <a:fld id="{A079FDE9-4B2D-884B-BE4B-021913485B06}" type="slidenum">
              <a:rPr lang="en-US" smtClean="0"/>
              <a:t>28</a:t>
            </a:fld>
            <a:endParaRPr lang="en-US"/>
          </a:p>
        </p:txBody>
      </p:sp>
    </p:spTree>
    <p:extLst>
      <p:ext uri="{BB962C8B-B14F-4D97-AF65-F5344CB8AC3E}">
        <p14:creationId xmlns:p14="http://schemas.microsoft.com/office/powerpoint/2010/main" val="370036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457200" rtl="1" eaLnBrk="1" latinLnBrk="0" hangingPunct="1"/>
            <a:endParaRPr lang="en-JO" dirty="0"/>
          </a:p>
        </p:txBody>
      </p:sp>
      <p:sp>
        <p:nvSpPr>
          <p:cNvPr id="4" name="Slide Number Placeholder 3"/>
          <p:cNvSpPr>
            <a:spLocks noGrp="1"/>
          </p:cNvSpPr>
          <p:nvPr>
            <p:ph type="sldNum" sz="quarter" idx="5"/>
          </p:nvPr>
        </p:nvSpPr>
        <p:spPr/>
        <p:txBody>
          <a:bodyPr/>
          <a:lstStyle/>
          <a:p>
            <a:fld id="{A079FDE9-4B2D-884B-BE4B-021913485B06}" type="slidenum">
              <a:rPr lang="en-US" smtClean="0"/>
              <a:t>29</a:t>
            </a:fld>
            <a:endParaRPr lang="en-US"/>
          </a:p>
        </p:txBody>
      </p:sp>
    </p:spTree>
    <p:extLst>
      <p:ext uri="{BB962C8B-B14F-4D97-AF65-F5344CB8AC3E}">
        <p14:creationId xmlns:p14="http://schemas.microsoft.com/office/powerpoint/2010/main" val="3354903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AEE364-9216-854C-96AD-D44CAAB1A04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09732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63C2A0-CC11-734F-861E-68A802326C0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59702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5188FC-8D83-724B-897E-237F3F4AA88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82176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7969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21133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A990AE-B188-2342-A078-8A74E373CB9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algn="r" defTabSz="457200" rtl="1" eaLnBrk="1" latinLnBrk="0"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94737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3DF148-287F-6645-9C19-D926667C0D5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algn="r" defTabSz="457200" rtl="1" eaLnBrk="1" latinLnBrk="0"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09160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3A8108-A848-294D-8CE1-6D91CD7CCB3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algn="r" defTabSz="457200" rtl="1" eaLnBrk="1" latinLnBrk="0"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25691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3A8108-A848-294D-8CE1-6D91CD7CCB3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00654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3A9288-0367-5D4D-8801-441401C2AF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1648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4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24747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B32350-B317-2C4C-BA53-354CBAECEEF0}" type="slidenum">
              <a:rPr lang="en-US"/>
              <a:pPr/>
              <a:t>39</a:t>
            </a:fld>
            <a:endParaRPr lang="en-US"/>
          </a:p>
        </p:txBody>
      </p:sp>
      <p:sp>
        <p:nvSpPr>
          <p:cNvPr id="108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p:txBody>
          <a:bodyPr/>
          <a:lstStyle/>
          <a:p>
            <a:pPr marL="0" algn="r" defTabSz="457200" rtl="1" eaLnBrk="1" latinLnBrk="0" hangingPunct="1"/>
            <a:endParaRPr lang="en-US" dirty="0"/>
          </a:p>
        </p:txBody>
      </p:sp>
    </p:spTree>
    <p:extLst>
      <p:ext uri="{BB962C8B-B14F-4D97-AF65-F5344CB8AC3E}">
        <p14:creationId xmlns:p14="http://schemas.microsoft.com/office/powerpoint/2010/main" val="3286239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SG" dirty="0"/>
          </a:p>
          <a:p>
            <a:r>
              <a:rPr lang="en-SG" dirty="0"/>
              <a:t>“A young American couple who took a year-long bike trip around the world…</a:t>
            </a:r>
          </a:p>
          <a:p>
            <a:r>
              <a:rPr lang="en-SG" dirty="0"/>
              <a:t>Jay Austin and Lauren Geoghegan</a:t>
            </a:r>
          </a:p>
          <a:p>
            <a:r>
              <a:rPr lang="en-SG" dirty="0"/>
              <a:t> </a:t>
            </a:r>
            <a:r>
              <a:rPr lang="en-US" sz="1200" kern="1200" dirty="0">
                <a:solidFill>
                  <a:schemeClr val="tx1"/>
                </a:solidFill>
                <a:effectLst/>
                <a:latin typeface="+mn-lt"/>
                <a:ea typeface="+mn-ea"/>
                <a:cs typeface="+mn-cs"/>
              </a:rPr>
              <a:t>[GAY-gen],</a:t>
            </a:r>
            <a:r>
              <a:rPr lang="en-SG" dirty="0"/>
              <a:t> 29, </a:t>
            </a:r>
            <a:r>
              <a:rPr lang="en-SG" dirty="0">
                <a:hlinkClick r:id="rId3"/>
              </a:rPr>
              <a:t>quit their jobs</a:t>
            </a:r>
            <a:r>
              <a:rPr lang="en-SG" dirty="0"/>
              <a:t> last year [2017] in order to make their trip. </a:t>
            </a:r>
            <a:r>
              <a:rPr lang="en-SG" sz="1200" kern="1200" dirty="0">
                <a:solidFill>
                  <a:schemeClr val="tx1"/>
                </a:solidFill>
                <a:effectLst/>
                <a:latin typeface="+mn-lt"/>
                <a:ea typeface="+mn-ea"/>
                <a:cs typeface="+mn-cs"/>
              </a:rPr>
              <a:t>[Jay] was a vegan who worked for the U.S. Department of Housing and Urban Development; [Lauren],</a:t>
            </a:r>
            <a:r>
              <a:rPr lang="en-SG" dirty="0">
                <a:effectLst/>
              </a:rPr>
              <a:t> </a:t>
            </a:r>
            <a:r>
              <a:rPr lang="en-SG" dirty="0"/>
              <a:t>a vegetarian who worked in the Georgetown University admissions office.</a:t>
            </a:r>
          </a:p>
          <a:p>
            <a:r>
              <a:rPr lang="en-SG" dirty="0"/>
              <a:t>Austin had a </a:t>
            </a:r>
            <a:r>
              <a:rPr lang="en-SG" dirty="0">
                <a:hlinkClick r:id="rId4"/>
              </a:rPr>
              <a:t>personal blog</a:t>
            </a:r>
            <a:r>
              <a:rPr lang="en-SG" dirty="0"/>
              <a:t> on which he wrote in June 2017, “I’ve grown tired of spending the best hours of my day in front of a glowing rectangle, of coloring the best years of my life in swaths of grey and beige. I’ve missed too many sunsets while my back was turned. Too many thunderstorms went unwatched, too many gentle breezes unnoticed.”</a:t>
            </a:r>
          </a:p>
          <a:p>
            <a:r>
              <a:rPr lang="en-SG" dirty="0"/>
              <a:t>Their trip, which lasted 369 days, </a:t>
            </a:r>
            <a:r>
              <a:rPr lang="en-SG" dirty="0">
                <a:hlinkClick r:id="rId5"/>
              </a:rPr>
              <a:t>took them</a:t>
            </a:r>
            <a:r>
              <a:rPr lang="en-SG" dirty="0"/>
              <a:t> from the southernmost tip of Africa in Capetown, South Africa, to Namibia, Botswana, Zambia, Malawi, Tanzania, Egypt, Morocco, Spain, France, Italy, Croatia, Montenegro, Kosovo, Turkey, Kazakhstan, Kyrgyzstan, and finally Tajikistan, where they were [riding] with two other cyclists, one from Switzerland and the other from the Netherlands.</a:t>
            </a:r>
          </a:p>
          <a:p>
            <a:r>
              <a:rPr lang="en-SG" dirty="0"/>
              <a:t>While in Morocco, Austin </a:t>
            </a:r>
            <a:r>
              <a:rPr lang="en-SG" dirty="0">
                <a:hlinkClick r:id="rId6"/>
              </a:rPr>
              <a:t>wrote</a:t>
            </a:r>
            <a:r>
              <a:rPr lang="en-SG" dirty="0"/>
              <a:t>…</a:t>
            </a:r>
          </a:p>
          <a:p>
            <a:r>
              <a:rPr lang="en-SG" b="1" dirty="0">
                <a:latin typeface="Arial" panose="020B0604020202020204" pitchFamily="34" charset="0"/>
                <a:cs typeface="Arial" panose="020B0604020202020204" pitchFamily="34" charset="0"/>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www.dailywire.com</a:t>
            </a:r>
            <a:r>
              <a:rPr lang="en-US" b="1" dirty="0">
                <a:latin typeface="Arial" panose="020B0604020202020204" pitchFamily="34" charset="0"/>
                <a:cs typeface="Arial" panose="020B0604020202020204" pitchFamily="34" charset="0"/>
              </a:rPr>
              <a:t>/news/34581/</a:t>
            </a:r>
            <a:r>
              <a:rPr lang="en-US" b="1" dirty="0" err="1">
                <a:latin typeface="Arial" panose="020B0604020202020204" pitchFamily="34" charset="0"/>
                <a:cs typeface="Arial" panose="020B0604020202020204" pitchFamily="34" charset="0"/>
              </a:rPr>
              <a:t>american</a:t>
            </a:r>
            <a:r>
              <a:rPr lang="en-US" b="1" dirty="0">
                <a:latin typeface="Arial" panose="020B0604020202020204" pitchFamily="34" charset="0"/>
                <a:cs typeface="Arial" panose="020B0604020202020204" pitchFamily="34" charset="0"/>
              </a:rPr>
              <a:t>-couple-believing-evil-make-believe-hank-</a:t>
            </a:r>
            <a:r>
              <a:rPr lang="en-US" b="1" dirty="0" err="1">
                <a:latin typeface="Arial" panose="020B0604020202020204" pitchFamily="34" charset="0"/>
                <a:cs typeface="Arial" panose="020B0604020202020204" pitchFamily="34" charset="0"/>
              </a:rPr>
              <a:t>berrien</a:t>
            </a:r>
            <a:endParaRPr lang="en-SG" b="1" dirty="0"/>
          </a:p>
          <a:p>
            <a:r>
              <a:rPr lang="en-SG" dirty="0"/>
              <a:t>Screenshot: CBS This Morning </a:t>
            </a:r>
            <a:endParaRPr lang="en-SG" dirty="0">
              <a:effectLst/>
            </a:endParaRPr>
          </a:p>
          <a:p>
            <a:r>
              <a:rPr lang="en-SG" i="1" dirty="0"/>
              <a:t>By </a:t>
            </a:r>
            <a:r>
              <a:rPr lang="en-SG" i="1" dirty="0">
                <a:hlinkClick r:id="rId7"/>
              </a:rPr>
              <a:t>Hank Berrien</a:t>
            </a:r>
            <a:r>
              <a:rPr lang="en-SG" i="1" dirty="0"/>
              <a:t> </a:t>
            </a:r>
          </a:p>
          <a:p>
            <a:r>
              <a:rPr lang="en-SG" dirty="0"/>
              <a:t>August 16, 2018 1.4m views </a:t>
            </a:r>
          </a:p>
          <a:p>
            <a:r>
              <a:rPr lang="en-US" b="1" dirty="0">
                <a:latin typeface="Arial" panose="020B0604020202020204" pitchFamily="34" charset="0"/>
                <a:cs typeface="Arial" panose="020B0604020202020204" pitchFamily="34" charset="0"/>
              </a:rPr>
              <a:t>Accessed 15 Sep 2018</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269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SG" dirty="0"/>
          </a:p>
          <a:p>
            <a:r>
              <a:rPr lang="en-SG" dirty="0"/>
              <a:t>…You watch the news and you read the papers and you're led to believe that the world is a big, scary place. People, the narrative goes, are not to be trusted. People are bad. People are evil. People are axe murderers and monsters and worse.</a:t>
            </a:r>
          </a:p>
          <a:p>
            <a:r>
              <a:rPr lang="en-SG" dirty="0"/>
              <a:t>I don't buy it. Evil is a make-believe concept we've invented to deal with the complexities of fellow humans holding values and beliefs and perspectives different than our own—it's easier to dismiss an opinion as abhorrent than strive to understand it. Badness exists, sure, but even that's quite rare. By and large, humans are kind. Self-interested sometimes, myopic sometimes, but kind. Generous and wonderful and kind. No greater revelation has come from our journey than this.</a:t>
            </a:r>
          </a:p>
          <a:p>
            <a:r>
              <a:rPr lang="en-SG" dirty="0"/>
              <a:t>______________</a:t>
            </a:r>
          </a:p>
          <a:p>
            <a:endParaRPr lang="en-SG" dirty="0"/>
          </a:p>
          <a:p>
            <a:r>
              <a:rPr lang="en-SG" dirty="0"/>
              <a:t>EXTRA (not for sermon):</a:t>
            </a:r>
          </a:p>
          <a:p>
            <a:r>
              <a:rPr lang="en-SG" dirty="0"/>
              <a:t>Austin also had some contemptuous words for President Trump:</a:t>
            </a:r>
          </a:p>
          <a:p>
            <a:r>
              <a:rPr lang="en-SG" dirty="0"/>
              <a:t>On the television across the room, Al Jazeera plays softly. Donald Trump has just announced his plans to move an embassy from Tel Aviv to Jerusalem, and the Muslim world is visibly upset. Leaving Rabat a week earlier, we'd pedalled right by a massive peaceful demonstration against the relocation. The television broadcasts footage of protests just like that one stewing up all across the Maghreb, the Middle East, and beyond. As a clip plays of a sullen Trump waddling across the screen, I do my best to disappear into the soft plush of the couch cushion behind me. But American as we may be, no one here seems to mind.</a:t>
            </a:r>
          </a:p>
          <a:p>
            <a:r>
              <a:rPr lang="en-SG" dirty="0"/>
              <a:t>Then, on July 29, 2018, as they were riding their bikes with two other cyclists in Tajikistan, five men exited their car and stabbed all the bicyclists to death.</a:t>
            </a:r>
          </a:p>
          <a:p>
            <a:r>
              <a:rPr lang="en-SG" dirty="0">
                <a:hlinkClick r:id="rId3"/>
              </a:rPr>
              <a:t>The New York Times</a:t>
            </a:r>
            <a:r>
              <a:rPr lang="en-SG" dirty="0"/>
              <a:t> reported:</a:t>
            </a:r>
          </a:p>
          <a:p>
            <a:r>
              <a:rPr lang="en-SG" dirty="0"/>
              <a:t>A </a:t>
            </a:r>
            <a:r>
              <a:rPr lang="en-SG" dirty="0">
                <a:hlinkClick r:id="rId4"/>
              </a:rPr>
              <a:t>grainy cellphone clip</a:t>
            </a:r>
            <a:r>
              <a:rPr lang="en-SG" dirty="0"/>
              <a:t> recorded by a driver shows what happened next: The men’s Daewoo sedan passes the cyclists and then makes a sharp U-turn. It doubles back, and aims directly for the bikers, ramming into them and lurching over their fallen forms. In all, four people were killed: Mr. Austin, Ms. Geoghegan and cyclists from Switzerland and the Netherlands. Two days later, the Islamic State released a video showing five men it identified as the attackers, sitting before the ISIS flag. They face the camera and make a vow: to kill “disbelievers.”</a:t>
            </a:r>
          </a:p>
          <a:p>
            <a:r>
              <a:rPr lang="en-SG" dirty="0">
                <a:hlinkClick r:id="rId5"/>
              </a:rPr>
              <a:t>CBS News</a:t>
            </a:r>
            <a:r>
              <a:rPr lang="en-SG" dirty="0"/>
              <a:t> added, “ISIS followed an initial claim of responsibility in print with a video showing the five purported attackers pledging allegiance to ISIS leader Abu Bakr al-Baghdadi.”</a:t>
            </a:r>
          </a:p>
          <a:p>
            <a:endParaRPr lang="en-SG" i="1" dirty="0"/>
          </a:p>
          <a:p>
            <a:r>
              <a:rPr lang="en-SG" i="1" dirty="0"/>
              <a:t>Update: This article originally said the bikers rode through ISIS territory. They were biking through an area of Tajikistan which is "near ISIS territory" according to </a:t>
            </a:r>
            <a:r>
              <a:rPr lang="en-SG" i="1" dirty="0">
                <a:hlinkClick r:id="rId6"/>
              </a:rPr>
              <a:t>pluralist.com.</a:t>
            </a:r>
            <a:endParaRPr lang="en-SG" i="1" dirty="0"/>
          </a:p>
          <a:p>
            <a:endParaRPr lang="en-US" dirty="0">
              <a:cs typeface="ＭＳ Ｐゴシック" charset="0"/>
            </a:endParaRPr>
          </a:p>
          <a:p>
            <a:r>
              <a:rPr lang="en-SG" b="1" dirty="0"/>
              <a:t>American Couple Believing 'Evil Is A Make-Believe Concept' Bike Through Territory Near Afghan Border. ISIS Stabs Them To Death.</a:t>
            </a:r>
          </a:p>
          <a:p>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www.dailywire.com</a:t>
            </a:r>
            <a:r>
              <a:rPr lang="en-US" b="1" dirty="0">
                <a:latin typeface="Arial" panose="020B0604020202020204" pitchFamily="34" charset="0"/>
                <a:cs typeface="Arial" panose="020B0604020202020204" pitchFamily="34" charset="0"/>
              </a:rPr>
              <a:t>/news/34581/</a:t>
            </a:r>
            <a:r>
              <a:rPr lang="en-US" b="1" dirty="0" err="1">
                <a:latin typeface="Arial" panose="020B0604020202020204" pitchFamily="34" charset="0"/>
                <a:cs typeface="Arial" panose="020B0604020202020204" pitchFamily="34" charset="0"/>
              </a:rPr>
              <a:t>american</a:t>
            </a:r>
            <a:r>
              <a:rPr lang="en-US" b="1" dirty="0">
                <a:latin typeface="Arial" panose="020B0604020202020204" pitchFamily="34" charset="0"/>
                <a:cs typeface="Arial" panose="020B0604020202020204" pitchFamily="34" charset="0"/>
              </a:rPr>
              <a:t>-couple-believing-evil-make-believe-hank-</a:t>
            </a:r>
            <a:r>
              <a:rPr lang="en-US" b="1" dirty="0" err="1">
                <a:latin typeface="Arial" panose="020B0604020202020204" pitchFamily="34" charset="0"/>
                <a:cs typeface="Arial" panose="020B0604020202020204" pitchFamily="34" charset="0"/>
              </a:rPr>
              <a:t>berrien</a:t>
            </a:r>
            <a:endParaRPr lang="en-SG" b="1" dirty="0"/>
          </a:p>
          <a:p>
            <a:r>
              <a:rPr lang="en-SG" dirty="0"/>
              <a:t>Screenshot: CBS This Morning </a:t>
            </a:r>
            <a:endParaRPr lang="en-SG" dirty="0">
              <a:effectLst/>
            </a:endParaRPr>
          </a:p>
          <a:p>
            <a:r>
              <a:rPr lang="en-SG" i="1" dirty="0"/>
              <a:t>By </a:t>
            </a:r>
            <a:r>
              <a:rPr lang="en-SG" i="1" dirty="0">
                <a:hlinkClick r:id="rId7"/>
              </a:rPr>
              <a:t>Hank Berrien</a:t>
            </a:r>
            <a:r>
              <a:rPr lang="en-SG" i="1" dirty="0"/>
              <a:t> </a:t>
            </a:r>
          </a:p>
          <a:p>
            <a:r>
              <a:rPr lang="en-SG" dirty="0"/>
              <a:t>August 16, 2018 1.4m views </a:t>
            </a:r>
          </a:p>
          <a:p>
            <a:r>
              <a:rPr lang="en-US" b="1" dirty="0">
                <a:latin typeface="Arial" panose="020B0604020202020204" pitchFamily="34" charset="0"/>
                <a:cs typeface="Arial" panose="020B0604020202020204" pitchFamily="34" charset="0"/>
              </a:rPr>
              <a:t>Accessed 15 Sep 2018</a:t>
            </a:r>
          </a:p>
          <a:p>
            <a:endParaRPr lang="en-SG" dirty="0"/>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0200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SG" dirty="0"/>
          </a:p>
          <a:p>
            <a:pPr marL="0" marR="0" indent="0" algn="l" defTabSz="457200" rtl="0" eaLnBrk="1" fontAlgn="auto" latinLnBrk="0" hangingPunct="1">
              <a:lnSpc>
                <a:spcPct val="100000"/>
              </a:lnSpc>
              <a:spcBef>
                <a:spcPts val="0"/>
              </a:spcBef>
              <a:spcAft>
                <a:spcPts val="0"/>
              </a:spcAft>
              <a:buClrTx/>
              <a:buSzTx/>
              <a:buFontTx/>
              <a:buNone/>
              <a:tabLst/>
              <a:defRPr/>
            </a:pPr>
            <a:r>
              <a:rPr lang="en-SG" dirty="0"/>
              <a:t>Well, now I will show you the title of the article about them: “American Couple Believing 'Evil Is A Make-Believe Concept' Bike Through Territory Near Afghan Border. ISIS Stabs Them To Death.”</a:t>
            </a:r>
          </a:p>
          <a:p>
            <a:pPr marL="0" marR="0" indent="0" algn="l" defTabSz="457200" rtl="0" eaLnBrk="1" fontAlgn="auto" latinLnBrk="0" hangingPunct="1">
              <a:lnSpc>
                <a:spcPct val="100000"/>
              </a:lnSpc>
              <a:spcBef>
                <a:spcPts val="0"/>
              </a:spcBef>
              <a:spcAft>
                <a:spcPts val="0"/>
              </a:spcAft>
              <a:buClrTx/>
              <a:buSzTx/>
              <a:buFontTx/>
              <a:buNone/>
              <a:tabLst/>
              <a:defRPr/>
            </a:pPr>
            <a:r>
              <a:rPr lang="en-SG" dirty="0"/>
              <a:t>This couple raises a life-and-death question…</a:t>
            </a:r>
          </a:p>
          <a:p>
            <a:r>
              <a:rPr lang="en-SG" b="1" dirty="0">
                <a:latin typeface="Arial" panose="020B0604020202020204" pitchFamily="34" charset="0"/>
                <a:cs typeface="Arial" panose="020B0604020202020204" pitchFamily="34" charset="0"/>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www.dailywire.com</a:t>
            </a:r>
            <a:r>
              <a:rPr lang="en-US" b="1" dirty="0">
                <a:latin typeface="Arial" panose="020B0604020202020204" pitchFamily="34" charset="0"/>
                <a:cs typeface="Arial" panose="020B0604020202020204" pitchFamily="34" charset="0"/>
              </a:rPr>
              <a:t>/news/34581/</a:t>
            </a:r>
            <a:r>
              <a:rPr lang="en-US" b="1" dirty="0" err="1">
                <a:latin typeface="Arial" panose="020B0604020202020204" pitchFamily="34" charset="0"/>
                <a:cs typeface="Arial" panose="020B0604020202020204" pitchFamily="34" charset="0"/>
              </a:rPr>
              <a:t>american</a:t>
            </a:r>
            <a:r>
              <a:rPr lang="en-US" b="1" dirty="0">
                <a:latin typeface="Arial" panose="020B0604020202020204" pitchFamily="34" charset="0"/>
                <a:cs typeface="Arial" panose="020B0604020202020204" pitchFamily="34" charset="0"/>
              </a:rPr>
              <a:t>-couple-believing-evil-make-believe-hank-</a:t>
            </a:r>
            <a:r>
              <a:rPr lang="en-US" b="1" dirty="0" err="1">
                <a:latin typeface="Arial" panose="020B0604020202020204" pitchFamily="34" charset="0"/>
                <a:cs typeface="Arial" panose="020B0604020202020204" pitchFamily="34" charset="0"/>
              </a:rPr>
              <a:t>berrien</a:t>
            </a:r>
            <a:endParaRPr lang="en-SG" b="1" dirty="0"/>
          </a:p>
          <a:p>
            <a:r>
              <a:rPr lang="en-SG" dirty="0"/>
              <a:t>Screenshot: CBS This Morning </a:t>
            </a:r>
            <a:endParaRPr lang="en-SG" dirty="0">
              <a:effectLst/>
            </a:endParaRPr>
          </a:p>
          <a:p>
            <a:r>
              <a:rPr lang="en-SG" i="1" dirty="0"/>
              <a:t>By </a:t>
            </a:r>
            <a:r>
              <a:rPr lang="en-SG" i="1" dirty="0">
                <a:hlinkClick r:id="rId3"/>
              </a:rPr>
              <a:t>Hank Berrien</a:t>
            </a:r>
            <a:r>
              <a:rPr lang="en-SG" i="1" dirty="0"/>
              <a:t> </a:t>
            </a:r>
          </a:p>
          <a:p>
            <a:r>
              <a:rPr lang="en-SG" dirty="0"/>
              <a:t>August 16, 2018 1.4m views </a:t>
            </a:r>
          </a:p>
          <a:p>
            <a:r>
              <a:rPr lang="en-US" b="1" dirty="0">
                <a:latin typeface="Arial" panose="020B0604020202020204" pitchFamily="34" charset="0"/>
                <a:cs typeface="Arial" panose="020B0604020202020204" pitchFamily="34" charset="0"/>
              </a:rPr>
              <a:t>Accessed 15 Sep 2018</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3752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7371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The simple answer is, ”Yes. Evil exists. In fact, it exists in you and me.” This is why we must repent. </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62945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But what does it mean to repent? Perhaps you have been told that repentance means “to turn”—to turn from sin, Satan, and death to turn to salvation, God, and life. But is that correct?</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5345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Biblically, repentance means to change your mind about who Jesus is and what saves you. It means going from unbelief where we say Jesus is not God to belief that Jesus is God and died for us</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012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Here is where the book of Lamentations can help.</a:t>
            </a:r>
            <a:r>
              <a:rPr lang="en-SG" dirty="0">
                <a:effectLst/>
              </a:rPr>
              <a:t> </a:t>
            </a:r>
            <a:endParaRPr lang="en-US" b="1" dirty="0">
              <a:latin typeface="Arial" panose="020B0604020202020204" pitchFamily="34" charset="0"/>
              <a:cs typeface="Arial" panose="020B0604020202020204" pitchFamily="34" charset="0"/>
            </a:endParaRPr>
          </a:p>
          <a:p>
            <a:endParaRPr lang="en-US" dirty="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7C9BD33-1A10-E543-811D-5CA6F127D75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E23FE4B-E21A-8749-93A6-BE6D35028D3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The city is destroyed. Now what should Judah do</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2EEEF92-1429-3B46-9D63-5B5C2FB6207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F5CBE4-1DAD-9940-992D-8CC0A601AEDE}"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FFBC7E8-81A3-1E45-B077-0C23A9FD1618}"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EE3922-8CF8-F743-A073-58A86908C31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b="0" kern="1200" dirty="0">
                <a:solidFill>
                  <a:schemeClr val="tx1"/>
                </a:solidFill>
                <a:effectLst/>
                <a:latin typeface="Arial" panose="020B0604020202020204" pitchFamily="34" charset="0"/>
                <a:ea typeface="+mn-ea"/>
                <a:cs typeface="Arial" panose="020B0604020202020204" pitchFamily="34" charset="0"/>
              </a:rPr>
              <a:t>Lamentations is also the only Bible book whose basic structure forms an acrostic.  All chapters (except chapter 3) have 22 verses, each beginning with successive letters of the Hebrew alphabet (except chapter 5).  Chapter 3 has 66 verses with each letter repeated three times.  The pattern may be for easy memorization or to emphasize the complete nature of suffering for sin (Dyer, BKC, 1:1211).</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14960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6DE7DA2-C152-9840-A2C4-897ABF61FA9C}"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Not only does the book use multiple acrostics but it has a chiastic structure as well.  In other words, certain elements reappear in a deliberate order later in the book.  Chapters 1 and 5 both depict Jerusalem’s destruction from the viewpoint of the inhabitants, chapters 2 and 4 both describe God’s view, and the center of the book (chap. 3) shows Jeremiah’s response. </a:t>
            </a:r>
          </a:p>
          <a:p>
            <a:pPr eaLnBrk="1" hangingPunct="1"/>
            <a:r>
              <a:rPr lang="en-US" b="1" dirty="0">
                <a:latin typeface="Arial" panose="020B0604020202020204" pitchFamily="34" charset="0"/>
                <a:ea typeface="ＭＳ Ｐゴシック" charset="0"/>
                <a:cs typeface="Arial" panose="020B0604020202020204" pitchFamily="34" charset="0"/>
              </a:rPr>
              <a:t>The point of drawing attention to chapter</a:t>
            </a:r>
            <a:r>
              <a:rPr lang="en-US" b="1" baseline="0" dirty="0">
                <a:latin typeface="Arial" panose="020B0604020202020204" pitchFamily="34" charset="0"/>
                <a:ea typeface="ＭＳ Ｐゴシック" charset="0"/>
                <a:cs typeface="Arial" panose="020B0604020202020204" pitchFamily="34" charset="0"/>
              </a:rPr>
              <a:t> 3 is to instruct each of us to imitate Jeremiah</a:t>
            </a:r>
            <a:r>
              <a:rPr lang="uk-UA" b="1" baseline="0" dirty="0">
                <a:latin typeface="Arial" panose="020B0604020202020204" pitchFamily="34" charset="0"/>
                <a:ea typeface="ＭＳ Ｐゴシック" charset="0"/>
                <a:cs typeface="Arial" panose="020B0604020202020204" pitchFamily="34" charset="0"/>
              </a:rPr>
              <a:t>'</a:t>
            </a:r>
            <a:r>
              <a:rPr lang="en-US" b="1" baseline="0" dirty="0">
                <a:latin typeface="Arial" panose="020B0604020202020204" pitchFamily="34" charset="0"/>
                <a:ea typeface="ＭＳ Ｐゴシック" charset="0"/>
                <a:cs typeface="Arial" panose="020B0604020202020204" pitchFamily="34" charset="0"/>
              </a:rPr>
              <a:t>s individual response of repentance. Do you just let your calamity pass without really learning from it or do you fall upon God in a spirit of genuine remorse for your sin?</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4C80355-AAA2-5E44-9BAE-F9138AE0FAF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4C80355-AAA2-5E44-9BAE-F9138AE0FAF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57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1-	هل تعترف أن خطيتك قد وضعتك في حالة حزينة؟</a:t>
            </a:r>
          </a:p>
          <a:p>
            <a:pPr algn="r" rtl="1" eaLnBrk="1" hangingPunct="1"/>
            <a:r>
              <a:rPr lang="ar-JO" b="1" dirty="0">
                <a:latin typeface="Arial" panose="020B0604020202020204" pitchFamily="34" charset="0"/>
                <a:ea typeface="ＭＳ Ｐゴシック" charset="0"/>
                <a:cs typeface="Arial" panose="020B0604020202020204" pitchFamily="34" charset="0"/>
              </a:rPr>
              <a:t>2-	هل تقول نفس الشيء الذي يقوله الله عن خطيتك؟</a:t>
            </a:r>
          </a:p>
          <a:p>
            <a:pPr algn="r" rtl="1" eaLnBrk="1" hangingPunct="1"/>
            <a:r>
              <a:rPr lang="ar-JO" b="1" dirty="0">
                <a:latin typeface="Arial" panose="020B0604020202020204" pitchFamily="34" charset="0"/>
                <a:ea typeface="ＭＳ Ｐゴシック" charset="0"/>
                <a:cs typeface="Arial" panose="020B0604020202020204" pitchFamily="34" charset="0"/>
              </a:rPr>
              <a:t>3-	هل لديك رجاء في غير محله – أو أنه في الله وحده؟</a:t>
            </a:r>
          </a:p>
          <a:p>
            <a:pPr algn="r" rtl="1" eaLnBrk="1" hangingPunct="1"/>
            <a:r>
              <a:rPr lang="ar-JO" b="1" dirty="0">
                <a:latin typeface="Arial" panose="020B0604020202020204" pitchFamily="34" charset="0"/>
                <a:ea typeface="ＭＳ Ｐゴシック" charset="0"/>
                <a:cs typeface="Arial" panose="020B0604020202020204" pitchFamily="34" charset="0"/>
              </a:rPr>
              <a:t>4-	هل تضع ثقة كبيرة في الناس أكبر مما تضعه في الله؟</a:t>
            </a:r>
          </a:p>
          <a:p>
            <a:pPr algn="r" rtl="1" eaLnBrk="1" hangingPunct="1"/>
            <a:r>
              <a:rPr lang="ar-JO" b="1" dirty="0">
                <a:latin typeface="Arial" panose="020B0604020202020204" pitchFamily="34" charset="0"/>
                <a:ea typeface="ＭＳ Ｐゴシック" charset="0"/>
                <a:cs typeface="Arial" panose="020B0604020202020204" pitchFamily="34" charset="0"/>
              </a:rPr>
              <a:t>5-	5- هل تصلي من أجل الاستعادة؟ </a:t>
            </a:r>
          </a:p>
          <a:p>
            <a:pPr algn="r" rtl="1"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76793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Each verse begins with the next letter of the Hebrew alphabet. Verse 1 with the Hebrew equivalent of "A," verse 2 with "B," etc. </a:t>
            </a:r>
          </a:p>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b="1" dirty="0">
                <a:cs typeface="Arial" panose="020B0604020202020204" pitchFamily="34" charset="0"/>
              </a:rPr>
              <a:t>إليك ما سيبدو عليه باللغة العربية. 
</a:t>
            </a:r>
            <a:endParaRPr lang="en-US" dirty="0"/>
          </a:p>
        </p:txBody>
      </p:sp>
    </p:spTree>
    <p:extLst>
      <p:ext uri="{BB962C8B-B14F-4D97-AF65-F5344CB8AC3E}">
        <p14:creationId xmlns:p14="http://schemas.microsoft.com/office/powerpoint/2010/main" val="34768339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b="1" kern="1200" dirty="0">
                <a:solidFill>
                  <a:schemeClr val="tx1"/>
                </a:solidFill>
                <a:effectLst/>
                <a:latin typeface="Arial" panose="020B0604020202020204" pitchFamily="34" charset="0"/>
                <a:ea typeface="+mn-ea"/>
                <a:cs typeface="Arial" panose="020B0604020202020204" pitchFamily="34" charset="0"/>
              </a:rPr>
              <a:t>Jerusalem’s rebellion against God led to a horrible siege (Lam 1).</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cs typeface="Arial" panose="020B0604020202020204" pitchFamily="34" charset="0"/>
              </a:rPr>
              <a:t>كان الله قد أخبر إسرائيل قبل أكثر من ٨٠٠ عام أنه سيحكم على شعبه بسبب خطاياهم في اصحاح "البركات واللعنات" من تثنية ٢٨. أوجه التشابه ملفتة للنظر، وتقترب من اقتباس هذه التحذيرات من موسى كلمة بكلمة. من خلال هذا كان الله يقول لهم: "لقد أخبرتكم بذلك!" تشير الرثاء إلى تثنية ٢٨ ١٥ مرة على الأقل!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6A62E-D0D3-D448-908C-1E3F9641054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60372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624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42826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0197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758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720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0456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b="1" kern="1200" dirty="0">
                <a:solidFill>
                  <a:schemeClr val="tx1"/>
                </a:solidFill>
                <a:effectLst/>
                <a:latin typeface="Arial" panose="020B0604020202020204" pitchFamily="34" charset="0"/>
                <a:ea typeface="+mn-ea"/>
                <a:cs typeface="Arial" panose="020B0604020202020204" pitchFamily="34" charset="0"/>
              </a:rPr>
              <a:t>Jerusalem confesses her deserved desolation with the agony the people feel over the awful effects of rebellion against God (1:12-22).</a:t>
            </a:r>
          </a:p>
          <a:p>
            <a:r>
              <a:rPr lang="en-SG" sz="1200" b="1" kern="1200" dirty="0">
                <a:solidFill>
                  <a:schemeClr val="tx1"/>
                </a:solidFill>
                <a:effectLst/>
                <a:latin typeface="Arial" panose="020B0604020202020204" pitchFamily="34" charset="0"/>
                <a:ea typeface="+mn-ea"/>
                <a:cs typeface="Arial" panose="020B0604020202020204" pitchFamily="34" charset="0"/>
              </a:rPr>
              <a:t>Here the language switches from third person (“it”) to first person (“I”) as if the city could speak for itself.</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199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SG" sz="1200" b="1" kern="1200" dirty="0">
                <a:solidFill>
                  <a:schemeClr val="tx1"/>
                </a:solidFill>
                <a:effectLst/>
                <a:latin typeface="Arial" panose="020B0604020202020204" pitchFamily="34" charset="0"/>
                <a:ea typeface="+mn-ea"/>
                <a:cs typeface="Arial" panose="020B0604020202020204" pitchFamily="34" charset="0"/>
              </a:rPr>
              <a:t>Jerusalem confesses her deserved desolation with the agony the people feel over the awful effects of rebellion against God (1:12-22).</a:t>
            </a:r>
          </a:p>
          <a:p>
            <a:r>
              <a:rPr lang="en-SG" sz="1200" b="1" kern="1200" dirty="0">
                <a:solidFill>
                  <a:schemeClr val="tx1"/>
                </a:solidFill>
                <a:effectLst/>
                <a:latin typeface="Arial" panose="020B0604020202020204" pitchFamily="34" charset="0"/>
                <a:ea typeface="+mn-ea"/>
                <a:cs typeface="Arial" panose="020B0604020202020204" pitchFamily="34" charset="0"/>
              </a:rPr>
              <a:t>Here the language switches from third person (“it”) to first person (“I”) as if the city could speak for itself.</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95125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4C80355-AAA2-5E44-9BAE-F9138AE0FAF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71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1-	هل تعترف أن خطيتك قد وضعتك في حالة حزينة؟</a:t>
            </a:r>
          </a:p>
          <a:p>
            <a:pPr algn="r" rtl="1" eaLnBrk="1" hangingPunct="1"/>
            <a:r>
              <a:rPr lang="ar-JO" b="1" dirty="0">
                <a:latin typeface="Arial" panose="020B0604020202020204" pitchFamily="34" charset="0"/>
                <a:ea typeface="ＭＳ Ｐゴシック" charset="0"/>
                <a:cs typeface="Arial" panose="020B0604020202020204" pitchFamily="34" charset="0"/>
              </a:rPr>
              <a:t>2-	هل تقول نفس الشيء الذي يقوله الله عن خطيتك؟</a:t>
            </a:r>
          </a:p>
          <a:p>
            <a:pPr algn="r" rtl="1" eaLnBrk="1" hangingPunct="1"/>
            <a:r>
              <a:rPr lang="ar-JO" b="1" dirty="0">
                <a:latin typeface="Arial" panose="020B0604020202020204" pitchFamily="34" charset="0"/>
                <a:ea typeface="ＭＳ Ｐゴシック" charset="0"/>
                <a:cs typeface="Arial" panose="020B0604020202020204" pitchFamily="34" charset="0"/>
              </a:rPr>
              <a:t>3-	هل لديك رجاء في غير محله – أو أنه في الله وحده؟</a:t>
            </a:r>
          </a:p>
          <a:p>
            <a:pPr algn="r" rtl="1" eaLnBrk="1" hangingPunct="1"/>
            <a:r>
              <a:rPr lang="ar-JO" b="1" dirty="0">
                <a:latin typeface="Arial" panose="020B0604020202020204" pitchFamily="34" charset="0"/>
                <a:ea typeface="ＭＳ Ｐゴシック" charset="0"/>
                <a:cs typeface="Arial" panose="020B0604020202020204" pitchFamily="34" charset="0"/>
              </a:rPr>
              <a:t>4-	هل تضع ثقة كبيرة في الناس أكبر مما تضعه في الله؟</a:t>
            </a:r>
          </a:p>
          <a:p>
            <a:pPr algn="r" rtl="1" eaLnBrk="1" hangingPunct="1"/>
            <a:r>
              <a:rPr lang="ar-JO" b="1" dirty="0">
                <a:latin typeface="Arial" panose="020B0604020202020204" pitchFamily="34" charset="0"/>
                <a:ea typeface="ＭＳ Ｐゴシック" charset="0"/>
                <a:cs typeface="Arial" panose="020B0604020202020204" pitchFamily="34" charset="0"/>
              </a:rPr>
              <a:t>5-	5- هل تصلي من أجل الاستعادة؟</a:t>
            </a:r>
            <a:endParaRPr lang="en-US" b="1" dirty="0">
              <a:latin typeface="Arial" panose="020B0604020202020204" pitchFamily="34" charset="0"/>
              <a:ea typeface="ＭＳ Ｐゴシック" charset="0"/>
              <a:cs typeface="Arial" panose="020B0604020202020204" pitchFamily="34" charset="0"/>
            </a:endParaRPr>
          </a:p>
          <a:p>
            <a:pPr algn="r" rtl="1"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ar-JO" sz="1200" b="1" kern="1200" dirty="0">
                <a:solidFill>
                  <a:schemeClr val="tx1"/>
                </a:solidFill>
                <a:effectLst/>
                <a:latin typeface="Arial" panose="020B0604020202020204" pitchFamily="34" charset="0"/>
                <a:ea typeface="+mn-ea"/>
                <a:cs typeface="Arial" panose="020B0604020202020204" pitchFamily="34" charset="0"/>
              </a:rPr>
              <a:t>متى كانت آخر مرة اعترفت فيها بخطيئة لله؟
هل كان ذلك منذ فترة لأنك تخطئ أقل الآن - أو لأنك تزداد برودة تجاه الله؟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04894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4C80355-AAA2-5E44-9BAE-F9138AE0FAF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73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God said that he caused Jerusalem's destruction (Lam 2).</a:t>
            </a:r>
          </a:p>
          <a:p>
            <a:r>
              <a:rPr lang="en-US" b="1" dirty="0">
                <a:latin typeface="Arial" panose="020B0604020202020204" pitchFamily="34" charset="0"/>
                <a:cs typeface="Arial" panose="020B0604020202020204" pitchFamily="34" charset="0"/>
              </a:rPr>
              <a:t>2:1-2 is Adonai (“Lord”) rather than the normal Yahweh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God caused the destruction of the city and its covenantal institutions to help his people see this as his judgment (2:1-10).</a:t>
            </a:r>
          </a:p>
          <a:p>
            <a:r>
              <a:rPr lang="en-US" b="1" dirty="0">
                <a:latin typeface="Arial" panose="020B0604020202020204" pitchFamily="34" charset="0"/>
                <a:cs typeface="Arial" panose="020B0604020202020204" pitchFamily="34" charset="0"/>
              </a:rPr>
              <a:t>2:1-2 is Adonai (“Lord”) rather than the normal Yahweh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a:t>
            </a: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24282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218769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A079FDE9-4B2D-884B-BE4B-021913485B06}" type="slidenum">
              <a:rPr lang="en-US" smtClean="0"/>
              <a:t>77</a:t>
            </a:fld>
            <a:endParaRPr lang="en-US"/>
          </a:p>
        </p:txBody>
      </p:sp>
    </p:spTree>
    <p:extLst>
      <p:ext uri="{BB962C8B-B14F-4D97-AF65-F5344CB8AC3E}">
        <p14:creationId xmlns:p14="http://schemas.microsoft.com/office/powerpoint/2010/main" val="34769054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Around</a:t>
            </a:r>
            <a:r>
              <a:rPr lang="en-US" b="1" baseline="0" dirty="0">
                <a:latin typeface="Arial" panose="020B0604020202020204" pitchFamily="34" charset="0"/>
                <a:cs typeface="Arial" panose="020B0604020202020204" pitchFamily="34" charset="0"/>
              </a:rPr>
              <a:t> 1400 BC, God warned</a:t>
            </a:r>
            <a:r>
              <a:rPr lang="en-US" b="1" dirty="0">
                <a:latin typeface="Arial" panose="020B0604020202020204" pitchFamily="34" charset="0"/>
                <a:cs typeface="Arial" panose="020B0604020202020204" pitchFamily="34" charset="0"/>
              </a:rPr>
              <a:t> in Deut</a:t>
            </a:r>
            <a:r>
              <a:rPr lang="en-US" b="1" baseline="0" dirty="0">
                <a:latin typeface="Arial" panose="020B0604020202020204" pitchFamily="34" charset="0"/>
                <a:cs typeface="Arial" panose="020B0604020202020204" pitchFamily="34" charset="0"/>
              </a:rPr>
              <a:t> 28 not to have any other gods</a:t>
            </a:r>
            <a:r>
              <a:rPr lang="mr-IN" b="1" baseline="0" dirty="0">
                <a:latin typeface="Arial" panose="020B0604020202020204" pitchFamily="34" charset="0"/>
                <a:cs typeface="Arial"/>
              </a:rPr>
              <a:t>…</a:t>
            </a:r>
            <a:r>
              <a:rPr lang="en-US" b="1" baseline="0" dirty="0">
                <a:latin typeface="Arial" panose="020B0604020202020204" pitchFamily="34" charset="0"/>
                <a:cs typeface="Arial" panose="020B0604020202020204" pitchFamily="34" charset="0"/>
              </a:rPr>
              <a:t>.</a:t>
            </a:r>
          </a:p>
          <a:p>
            <a:r>
              <a:rPr lang="en-US" b="1" dirty="0">
                <a:latin typeface="Arial" panose="020B0604020202020204" pitchFamily="34" charset="0"/>
                <a:cs typeface="Arial" panose="020B0604020202020204" pitchFamily="34" charset="0"/>
              </a:rPr>
              <a:t>The parallels</a:t>
            </a:r>
            <a:r>
              <a:rPr lang="en-US" b="1" baseline="0" dirty="0">
                <a:latin typeface="Arial" panose="020B0604020202020204" pitchFamily="34" charset="0"/>
                <a:cs typeface="Arial" panose="020B0604020202020204" pitchFamily="34" charset="0"/>
              </a:rPr>
              <a:t> between the individual blessings and cursings are just too obvious!</a:t>
            </a:r>
          </a:p>
          <a:p>
            <a:r>
              <a:rPr lang="en-US" b="1" baseline="0" dirty="0">
                <a:latin typeface="Arial" panose="020B0604020202020204" pitchFamily="34" charset="0"/>
                <a:cs typeface="Arial" panose="020B0604020202020204" pitchFamily="34" charset="0"/>
              </a:rPr>
              <a:t>———————</a:t>
            </a:r>
          </a:p>
          <a:p>
            <a:r>
              <a:rPr lang="en-US" b="1" baseline="0" dirty="0">
                <a:latin typeface="Arial" panose="020B0604020202020204" pitchFamily="34" charset="0"/>
                <a:cs typeface="Arial" panose="020B0604020202020204" pitchFamily="34" charset="0"/>
              </a:rPr>
              <a:t>BE-05-Deuteronomy-89</a:t>
            </a:r>
          </a:p>
          <a:p>
            <a:r>
              <a:rPr lang="en-US" b="1" baseline="0" dirty="0">
                <a:latin typeface="Arial" panose="020B0604020202020204" pitchFamily="34" charset="0"/>
                <a:cs typeface="Arial" panose="020B0604020202020204" pitchFamily="34" charset="0"/>
              </a:rPr>
              <a:t>OS-05-Deuteronomy-242</a:t>
            </a:r>
          </a:p>
          <a:p>
            <a:r>
              <a:rPr lang="en-US" b="1" baseline="0" dirty="0">
                <a:latin typeface="Arial" panose="020B0604020202020204" pitchFamily="34" charset="0"/>
                <a:cs typeface="Arial" panose="020B0604020202020204" pitchFamily="34" charset="0"/>
              </a:rPr>
              <a:t>OS-12-2 Kings-97</a:t>
            </a:r>
          </a:p>
          <a:p>
            <a:r>
              <a:rPr lang="en-US" b="1" dirty="0">
                <a:latin typeface="Arial" panose="020B0604020202020204" pitchFamily="34" charset="0"/>
                <a:cs typeface="Arial" panose="020B0604020202020204" pitchFamily="34" charset="0"/>
              </a:rPr>
              <a:t>OS-14-2 Chron-62</a:t>
            </a:r>
          </a:p>
          <a:p>
            <a:r>
              <a:rPr lang="en-US" b="1" dirty="0">
                <a:latin typeface="Arial" panose="020B0604020202020204" pitchFamily="34" charset="0"/>
                <a:cs typeface="Arial" panose="020B0604020202020204" pitchFamily="34" charset="0"/>
              </a:rPr>
              <a:t>OS-23-Prophets Intro-25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FFFF00"/>
                </a:solidFill>
                <a:latin typeface="Times" charset="0"/>
                <a:ea typeface="宋体" charset="0"/>
                <a:cs typeface="ＭＳ Ｐゴシック" charset="0"/>
              </a:rPr>
              <a:t>OS-24-Jeremiah-243</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OS-25-Lamentations-72</a:t>
            </a:r>
          </a:p>
          <a:p>
            <a:endParaRPr lang="en-US"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74510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xfrm>
            <a:off x="6604000" y="8774113"/>
            <a:ext cx="254000" cy="3698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76612D5-70C4-C442-9398-243A2636608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7472263" cy="7064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3100" b="1" dirty="0">
              <a:solidFill>
                <a:srgbClr val="FFFF00"/>
              </a:solidFill>
              <a:latin typeface="Arial" panose="020B0604020202020204" pitchFamily="34" charset="0"/>
              <a:ea typeface="宋体" charset="0"/>
              <a:cs typeface="Arial" panose="020B0604020202020204" pitchFamily="34" charset="0"/>
            </a:endParaRPr>
          </a:p>
          <a:p>
            <a:pPr eaLnBrk="1" hangingPunct="1">
              <a:lnSpc>
                <a:spcPct val="90000"/>
              </a:lnSpc>
              <a:spcBef>
                <a:spcPct val="20000"/>
              </a:spcBef>
              <a:buFont typeface="Wingdings" charset="0"/>
              <a:buNone/>
            </a:pPr>
            <a:r>
              <a:rPr lang="en-US" altLang="zh-CN" sz="3100" b="1" dirty="0">
                <a:solidFill>
                  <a:srgbClr val="FFFF00"/>
                </a:solidFill>
                <a:latin typeface="Arial" panose="020B0604020202020204" pitchFamily="34" charset="0"/>
                <a:ea typeface="宋体" charset="0"/>
                <a:cs typeface="Arial" panose="020B0604020202020204" pitchFamily="34" charset="0"/>
              </a:rPr>
              <a:t>Jeremiah</a:t>
            </a:r>
            <a:r>
              <a:rPr lang="uk-UA" altLang="zh-CN" sz="3100" b="1" dirty="0">
                <a:solidFill>
                  <a:srgbClr val="FFFF00"/>
                </a:solidFill>
                <a:latin typeface="Arial" panose="020B0604020202020204" pitchFamily="34" charset="0"/>
                <a:ea typeface="宋体" charset="0"/>
                <a:cs typeface="Arial" panose="020B0604020202020204" pitchFamily="34" charset="0"/>
              </a:rPr>
              <a:t>'</a:t>
            </a:r>
            <a:r>
              <a:rPr lang="en-US" altLang="zh-CN" sz="3100" b="1" dirty="0">
                <a:solidFill>
                  <a:srgbClr val="FFFF00"/>
                </a:solidFill>
                <a:latin typeface="Arial" panose="020B0604020202020204" pitchFamily="34" charset="0"/>
                <a:ea typeface="宋体" charset="0"/>
                <a:cs typeface="Arial" panose="020B0604020202020204" pitchFamily="34" charset="0"/>
              </a:rPr>
              <a:t>s prophecy and Lamentations record his eyewitness account of Babylon</a:t>
            </a:r>
            <a:r>
              <a:rPr lang="uk-UA" altLang="zh-CN" sz="3100" b="1" dirty="0">
                <a:solidFill>
                  <a:srgbClr val="FFFF00"/>
                </a:solidFill>
                <a:latin typeface="Arial" panose="020B0604020202020204" pitchFamily="34" charset="0"/>
                <a:ea typeface="宋体" charset="0"/>
                <a:cs typeface="Arial" panose="020B0604020202020204" pitchFamily="34" charset="0"/>
              </a:rPr>
              <a:t>'</a:t>
            </a:r>
            <a:r>
              <a:rPr lang="en-US" altLang="zh-CN" sz="3100" b="1" dirty="0">
                <a:solidFill>
                  <a:srgbClr val="FFFF00"/>
                </a:solidFill>
                <a:latin typeface="Arial" panose="020B0604020202020204" pitchFamily="34" charset="0"/>
                <a:ea typeface="宋体" charset="0"/>
                <a:cs typeface="Arial" panose="020B0604020202020204" pitchFamily="34" charset="0"/>
              </a:rPr>
              <a:t>s siege and destruction of Jerusalem for the nation</a:t>
            </a:r>
            <a:r>
              <a:rPr lang="uk-UA" altLang="zh-CN" sz="3100" b="1" dirty="0">
                <a:solidFill>
                  <a:srgbClr val="FFFF00"/>
                </a:solidFill>
                <a:latin typeface="Arial" panose="020B0604020202020204" pitchFamily="34" charset="0"/>
                <a:ea typeface="宋体" charset="0"/>
                <a:cs typeface="Arial" panose="020B0604020202020204" pitchFamily="34" charset="0"/>
              </a:rPr>
              <a:t>'</a:t>
            </a:r>
            <a:r>
              <a:rPr lang="en-US" altLang="zh-CN" sz="3100" b="1" dirty="0">
                <a:solidFill>
                  <a:srgbClr val="FFFF00"/>
                </a:solidFill>
                <a:latin typeface="Arial" panose="020B0604020202020204" pitchFamily="34" charset="0"/>
                <a:ea typeface="宋体" charset="0"/>
                <a:cs typeface="Arial" panose="020B0604020202020204" pitchFamily="34" charset="0"/>
              </a:rPr>
              <a:t>s sin, the Holy Spirit moved him to record an historical compilation which provides the context and justification for God</a:t>
            </a:r>
            <a:r>
              <a:rPr lang="uk-UA" altLang="zh-CN" sz="3100" b="1" dirty="0">
                <a:solidFill>
                  <a:srgbClr val="FFFF00"/>
                </a:solidFill>
                <a:latin typeface="Arial" panose="020B0604020202020204" pitchFamily="34" charset="0"/>
                <a:ea typeface="宋体" charset="0"/>
                <a:cs typeface="Arial" panose="020B0604020202020204" pitchFamily="34" charset="0"/>
              </a:rPr>
              <a:t>'</a:t>
            </a:r>
            <a:r>
              <a:rPr lang="en-US" altLang="zh-CN" sz="3100" b="1" dirty="0">
                <a:solidFill>
                  <a:srgbClr val="FFFF00"/>
                </a:solidFill>
                <a:latin typeface="Arial" panose="020B0604020202020204" pitchFamily="34" charset="0"/>
                <a:ea typeface="宋体" charset="0"/>
                <a:cs typeface="Arial" panose="020B0604020202020204" pitchFamily="34" charset="0"/>
              </a:rPr>
              <a:t>s judgment upon these two nations. The leaders and the people sinned through ungodliness and idolatry, and true to the curses of Deut. 28, God gave the people the consequences of their obedience.</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E8C3DA-AF3B-CD46-B5DC-31950331F61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Jeremiah laments the city's condition so that all would admit this as God’s judgment and seek his mercy (2:11-22).</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God caused the destruction of the city and its covenantal institutions to help his people see this as his judgment (2:1-10).</a:t>
            </a:r>
          </a:p>
          <a:p>
            <a:r>
              <a:rPr lang="en-US" b="1" dirty="0">
                <a:latin typeface="Arial" panose="020B0604020202020204" pitchFamily="34" charset="0"/>
                <a:cs typeface="Arial" panose="020B0604020202020204" pitchFamily="34" charset="0"/>
              </a:rPr>
              <a:t>2:1-2 is Adonai (“Lord”) rather than the normal Yahweh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21615555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4C80355-AAA2-5E44-9BAE-F9138AE0FAF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82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eaLnBrk="1" hangingPunct="1"/>
            <a:endParaRPr lang="en-US" b="1" dirty="0">
              <a:latin typeface="Arial" panose="020B0604020202020204" pitchFamily="34" charset="0"/>
              <a:ea typeface="ＭＳ Ｐゴシック" charset="0"/>
              <a:cs typeface="Arial" panose="020B0604020202020204" pitchFamily="34" charset="0"/>
            </a:endParaRPr>
          </a:p>
          <a:p>
            <a:pPr algn="r" eaLnBrk="1" hangingPunct="1"/>
            <a:r>
              <a:rPr lang="ar-SA" sz="1200" b="1" kern="1200" dirty="0">
                <a:solidFill>
                  <a:schemeClr val="tx1"/>
                </a:solidFill>
                <a:effectLst/>
                <a:latin typeface="Arial" panose="020B0604020202020204" pitchFamily="34" charset="0"/>
                <a:ea typeface="+mn-ea"/>
                <a:cs typeface="Arial" panose="020B0604020202020204" pitchFamily="34" charset="0"/>
              </a:rPr>
              <a:t>قول جيمس </a:t>
            </a:r>
            <a:r>
              <a:rPr lang="ar-SA" sz="1200" b="1" kern="1200" dirty="0" err="1">
                <a:solidFill>
                  <a:schemeClr val="tx1"/>
                </a:solidFill>
                <a:effectLst/>
                <a:latin typeface="Arial" panose="020B0604020202020204" pitchFamily="34" charset="0"/>
                <a:ea typeface="+mn-ea"/>
                <a:cs typeface="Arial" panose="020B0604020202020204" pitchFamily="34" charset="0"/>
              </a:rPr>
              <a:t>بويس</a:t>
            </a:r>
            <a:r>
              <a:rPr lang="ar-SA" sz="1200" b="1" kern="1200" dirty="0">
                <a:solidFill>
                  <a:schemeClr val="tx1"/>
                </a:solidFill>
                <a:effectLst/>
                <a:latin typeface="Arial" panose="020B0604020202020204" pitchFamily="34" charset="0"/>
                <a:ea typeface="+mn-ea"/>
                <a:cs typeface="Arial" panose="020B0604020202020204" pitchFamily="34" charset="0"/>
              </a:rPr>
              <a:t>: "إذا بقيت قريبا من الله، فسوف تبتعد عن الخطيئة.  ولكن إذا أخطأت باستمرار، فسوف تسقط بعيدا عن الله. ثم ستقوم بإعادة تسمية الخطيئة.  لن تتحدث عن الكبرياء، الخطيئة العظيمة. سوف تسميها "احترام الذات" أو "تقدير الذات" أو ما هو "مستحق لي".  لن تتحدث عن الشراهة والمادية. سوف تتحدث عن "الحياة الجيدة".  لن تتحدث عن العصيان. سوف تتحدث عن "أوجه القصور".  لن تتحدث عن الوصايا العشر وانتهاكك لها. سوف تتحدث عن "أخطائك".  فقط عندما تقترب من الله ستصبح هذه الأشياء خاطئة بشكل متزايد في نظرك"  (</a:t>
            </a:r>
            <a:r>
              <a:rPr lang="en-US" sz="1200" b="1" kern="1200" dirty="0">
                <a:solidFill>
                  <a:schemeClr val="tx1"/>
                </a:solidFill>
                <a:effectLst/>
                <a:latin typeface="Arial" panose="020B0604020202020204" pitchFamily="34" charset="0"/>
                <a:ea typeface="+mn-ea"/>
                <a:cs typeface="Arial" panose="020B0604020202020204" pitchFamily="34" charset="0"/>
              </a:rPr>
              <a:t>https://</a:t>
            </a:r>
            <a:r>
              <a:rPr lang="en-US" sz="1200" b="1" kern="1200" dirty="0" err="1">
                <a:solidFill>
                  <a:schemeClr val="tx1"/>
                </a:solidFill>
                <a:effectLst/>
                <a:latin typeface="Arial" panose="020B0604020202020204" pitchFamily="34" charset="0"/>
                <a:ea typeface="+mn-ea"/>
                <a:cs typeface="Arial" panose="020B0604020202020204" pitchFamily="34" charset="0"/>
              </a:rPr>
              <a:t>www.ligonier.org</a:t>
            </a:r>
            <a:r>
              <a:rPr lang="en-US" sz="1200" b="1" kern="1200" dirty="0">
                <a:solidFill>
                  <a:schemeClr val="tx1"/>
                </a:solidFill>
                <a:effectLst/>
                <a:latin typeface="Arial" panose="020B0604020202020204" pitchFamily="34" charset="0"/>
                <a:ea typeface="+mn-ea"/>
                <a:cs typeface="Arial" panose="020B0604020202020204" pitchFamily="34" charset="0"/>
              </a:rPr>
              <a:t>/blog/renaming-sin/).</a:t>
            </a:r>
          </a:p>
          <a:p>
            <a:pPr algn="r" eaLnBrk="1" hangingPunct="1"/>
            <a:r>
              <a:rPr lang="ar-SA" sz="1200" b="1" kern="1200" dirty="0">
                <a:solidFill>
                  <a:schemeClr val="tx1"/>
                </a:solidFill>
                <a:effectLst/>
                <a:latin typeface="Arial" panose="020B0604020202020204" pitchFamily="34" charset="0"/>
                <a:ea typeface="+mn-ea"/>
                <a:cs typeface="Arial" panose="020B0604020202020204" pitchFamily="34" charset="0"/>
              </a:rPr>
              <a:t>وبالمثل ، نرفض أيضا استخدام كلمة "الفجور" كما لو أنه لا يوجد معيار مطلق.</a:t>
            </a:r>
            <a:endParaRPr lang="en-US" sz="1200" b="1" kern="1200" dirty="0">
              <a:solidFill>
                <a:schemeClr val="tx1"/>
              </a:solidFill>
              <a:effectLst/>
              <a:latin typeface="Arial" panose="020B0604020202020204" pitchFamily="34" charset="0"/>
              <a:ea typeface="+mn-ea"/>
              <a:cs typeface="+mn-cs"/>
            </a:endParaRPr>
          </a:p>
          <a:p>
            <a:pPr algn="r" eaLnBrk="1" hangingPunct="1"/>
            <a:endParaRPr lang="en-US" b="1" dirty="0">
              <a:latin typeface="Arial" panose="020B0604020202020204" pitchFamily="34" charset="0"/>
              <a:ea typeface="ＭＳ Ｐゴシック" charset="0"/>
              <a:cs typeface="Arial" panose="020B0604020202020204" pitchFamily="34" charset="0"/>
            </a:endParaRPr>
          </a:p>
          <a:p>
            <a:pPr algn="r" rtl="1" eaLnBrk="1" hangingPunct="1"/>
            <a:r>
              <a:rPr lang="ar-JO" b="1" dirty="0">
                <a:latin typeface="Arial" panose="020B0604020202020204" pitchFamily="34" charset="0"/>
                <a:ea typeface="ＭＳ Ｐゴシック" charset="0"/>
                <a:cs typeface="Arial" panose="020B0604020202020204" pitchFamily="34" charset="0"/>
              </a:rPr>
              <a:t>1-	هل تعترف أن خطيتك قد وضعتك في حالة حزينة؟</a:t>
            </a:r>
          </a:p>
          <a:p>
            <a:pPr algn="r" rtl="1" eaLnBrk="1" hangingPunct="1"/>
            <a:r>
              <a:rPr lang="ar-JO" b="1" dirty="0">
                <a:latin typeface="Arial" panose="020B0604020202020204" pitchFamily="34" charset="0"/>
                <a:ea typeface="ＭＳ Ｐゴシック" charset="0"/>
                <a:cs typeface="Arial" panose="020B0604020202020204" pitchFamily="34" charset="0"/>
              </a:rPr>
              <a:t>2-	هل تقول نفس الشيء الذي يقوله الله عن خطيتك؟</a:t>
            </a:r>
          </a:p>
          <a:p>
            <a:pPr algn="r" rtl="1" eaLnBrk="1" hangingPunct="1"/>
            <a:r>
              <a:rPr lang="ar-JO" b="1" dirty="0">
                <a:latin typeface="Arial" panose="020B0604020202020204" pitchFamily="34" charset="0"/>
                <a:ea typeface="ＭＳ Ｐゴシック" charset="0"/>
                <a:cs typeface="Arial" panose="020B0604020202020204" pitchFamily="34" charset="0"/>
              </a:rPr>
              <a:t>3-	هل لديك رجاء في غير محله – أو أنه في الله وحده؟</a:t>
            </a:r>
          </a:p>
          <a:p>
            <a:pPr algn="r" rtl="1" eaLnBrk="1" hangingPunct="1"/>
            <a:r>
              <a:rPr lang="ar-JO" b="1" dirty="0">
                <a:latin typeface="Arial" panose="020B0604020202020204" pitchFamily="34" charset="0"/>
                <a:ea typeface="ＭＳ Ｐゴシック" charset="0"/>
                <a:cs typeface="Arial" panose="020B0604020202020204" pitchFamily="34" charset="0"/>
              </a:rPr>
              <a:t>4-	هل تضع ثقة كبيرة في الناس أكبر مما تضعه في الله؟</a:t>
            </a:r>
          </a:p>
          <a:p>
            <a:pPr algn="r" rtl="1" eaLnBrk="1" hangingPunct="1"/>
            <a:r>
              <a:rPr lang="ar-JO" b="1" dirty="0">
                <a:latin typeface="Arial" panose="020B0604020202020204" pitchFamily="34" charset="0"/>
                <a:ea typeface="ＭＳ Ｐゴシック" charset="0"/>
                <a:cs typeface="Arial" panose="020B0604020202020204" pitchFamily="34" charset="0"/>
              </a:rPr>
              <a:t>5-	5- هل تصلي من أجل الاستعادة؟ </a:t>
            </a:r>
            <a:endParaRPr lang="en-US" b="1" dirty="0">
              <a:latin typeface="Arial" panose="020B0604020202020204" pitchFamily="34" charset="0"/>
              <a:ea typeface="ＭＳ Ｐゴシック" charset="0"/>
              <a:cs typeface="Arial" panose="020B0604020202020204" pitchFamily="34" charset="0"/>
            </a:endParaRPr>
          </a:p>
          <a:p>
            <a:pPr algn="r" rtl="1" eaLnBrk="1" hangingPunct="1"/>
            <a:endParaRPr lang="ar-JO" b="1" dirty="0">
              <a:latin typeface="Arial" panose="020B0604020202020204" pitchFamily="34" charset="0"/>
              <a:ea typeface="ＭＳ Ｐゴシック" charset="0"/>
              <a:cs typeface="Arial" panose="020B0604020202020204" pitchFamily="34" charset="0"/>
            </a:endParaRPr>
          </a:p>
          <a:p>
            <a:pPr algn="r" rtl="1"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04894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4C80355-AAA2-5E44-9BAE-F9138AE0FAF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84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We all need models of prayer!</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pPr algn="r"/>
            <a:r>
              <a:rPr lang="ar-JO" b="1" dirty="0">
                <a:cs typeface="Arial" panose="020B0604020202020204" pitchFamily="34" charset="0"/>
              </a:rPr>
              <a:t>تذكر أن الاصحاح الأول  كان يحتوي على سلسلة من الأحرف الأولى التي تبدأ بما يعادل الحرف</a:t>
            </a:r>
            <a:r>
              <a:rPr lang="ar-SA" b="1" dirty="0">
                <a:cs typeface="Arial" panose="020B0604020202020204" pitchFamily="34" charset="0"/>
              </a:rPr>
              <a:t> </a:t>
            </a:r>
            <a:r>
              <a:rPr lang="ar-SA" b="1" dirty="0" err="1">
                <a:cs typeface="Arial" panose="020B0604020202020204" pitchFamily="34" charset="0"/>
              </a:rPr>
              <a:t>أ</a:t>
            </a:r>
            <a:r>
              <a:rPr lang="en-US" b="1" dirty="0"/>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4C80355-AAA2-5E44-9BAE-F9138AE0FAF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1-	هل تعترف أن خطيتك قد وضعتك في حالة حزينة؟</a:t>
            </a:r>
          </a:p>
          <a:p>
            <a:pPr algn="r" rtl="1" eaLnBrk="1" hangingPunct="1"/>
            <a:r>
              <a:rPr lang="ar-JO" b="1" dirty="0">
                <a:latin typeface="Arial" panose="020B0604020202020204" pitchFamily="34" charset="0"/>
                <a:ea typeface="ＭＳ Ｐゴシック" charset="0"/>
                <a:cs typeface="Arial" panose="020B0604020202020204" pitchFamily="34" charset="0"/>
              </a:rPr>
              <a:t>2-	هل تقول نفس الشيء الذي يقوله الله عن خطيتك؟</a:t>
            </a:r>
          </a:p>
          <a:p>
            <a:pPr algn="r" rtl="1" eaLnBrk="1" hangingPunct="1"/>
            <a:r>
              <a:rPr lang="ar-JO" b="1" dirty="0">
                <a:latin typeface="Arial" panose="020B0604020202020204" pitchFamily="34" charset="0"/>
                <a:ea typeface="ＭＳ Ｐゴシック" charset="0"/>
                <a:cs typeface="Arial" panose="020B0604020202020204" pitchFamily="34" charset="0"/>
              </a:rPr>
              <a:t>3-	هل لديك رجاء في غير محله – أو أنه في الله وحده؟</a:t>
            </a:r>
          </a:p>
          <a:p>
            <a:pPr algn="r" rtl="1" eaLnBrk="1" hangingPunct="1"/>
            <a:r>
              <a:rPr lang="ar-JO" b="1" dirty="0">
                <a:latin typeface="Arial" panose="020B0604020202020204" pitchFamily="34" charset="0"/>
                <a:ea typeface="ＭＳ Ｐゴシック" charset="0"/>
                <a:cs typeface="Arial" panose="020B0604020202020204" pitchFamily="34" charset="0"/>
              </a:rPr>
              <a:t>4-	هل تضع ثقة كبيرة في الناس أكبر مما تضعه في الله؟</a:t>
            </a:r>
          </a:p>
          <a:p>
            <a:pPr algn="r" rtl="1" eaLnBrk="1" hangingPunct="1"/>
            <a:r>
              <a:rPr lang="ar-JO" b="1" dirty="0">
                <a:latin typeface="Arial" panose="020B0604020202020204" pitchFamily="34" charset="0"/>
                <a:ea typeface="ＭＳ Ｐゴシック" charset="0"/>
                <a:cs typeface="Arial" panose="020B0604020202020204" pitchFamily="34" charset="0"/>
              </a:rPr>
              <a:t>5-	5- هل تصلي من أجل الاستعادة؟ </a:t>
            </a:r>
          </a:p>
          <a:p>
            <a:pPr algn="r" rtl="1"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04894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pPr algn="r"/>
            <a:r>
              <a:rPr lang="ar-JO" b="1" dirty="0">
                <a:cs typeface="Arial" panose="020B0604020202020204" pitchFamily="34" charset="0"/>
              </a:rPr>
              <a:t>الآن في الاصحاح ٣ نرى الحرف "أ" يبدأ ثلاث آيات متتالية، ثم "ب" ثلاث آيات، إلخ.
</a:t>
            </a:r>
            <a:endParaRPr lang="en-US" b="1"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Jeremiah repents in his affliction that his confidence is in God (Lam 3).</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Jeremiah describes his afflictions in general, poetic terms to identify with the suffering people (3:1-18).</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Jeremiah puts his hope in God to model how to pray for mercy (3:19-39).</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50D822-DCAF-5641-8079-FD7D0AA7E65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C89B70-034E-B04F-ADEE-5E2689BB966D}" type="slidenum">
              <a:rPr lang="en-US" sz="1200" b="1">
                <a:solidFill>
                  <a:prstClr val="black"/>
                </a:solidFill>
                <a:latin typeface="Arial" panose="020B0604020202020204" pitchFamily="34" charset="0"/>
              </a:rPr>
              <a:pPr eaLnBrk="1" hangingPunct="1"/>
              <a:t>99</a:t>
            </a:fld>
            <a:endParaRPr lang="en-US" sz="1200" b="1" dirty="0">
              <a:solidFill>
                <a:prstClr val="black"/>
              </a:solidFill>
              <a:latin typeface="Arial" panose="020B0604020202020204" pitchFamily="34"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algn="r" defTabSz="457200" rtl="1" eaLnBrk="1" latinLnBrk="0"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4C80355-AAA2-5E44-9BAE-F9138AE0FAF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100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1-	هل تعترف أن خطيتك قد وضعتك في حالة حزينة؟</a:t>
            </a:r>
          </a:p>
          <a:p>
            <a:pPr algn="r" rtl="1" eaLnBrk="1" hangingPunct="1"/>
            <a:r>
              <a:rPr lang="ar-JO" b="1" dirty="0">
                <a:latin typeface="Arial" panose="020B0604020202020204" pitchFamily="34" charset="0"/>
                <a:ea typeface="ＭＳ Ｐゴシック" charset="0"/>
                <a:cs typeface="Arial" panose="020B0604020202020204" pitchFamily="34" charset="0"/>
              </a:rPr>
              <a:t>2-	هل تقول نفس الشيء الذي يقوله الله عن خطيتك؟</a:t>
            </a:r>
          </a:p>
          <a:p>
            <a:pPr algn="r" rtl="1" eaLnBrk="1" hangingPunct="1"/>
            <a:r>
              <a:rPr lang="ar-JO" b="1" dirty="0">
                <a:latin typeface="Arial" panose="020B0604020202020204" pitchFamily="34" charset="0"/>
                <a:ea typeface="ＭＳ Ｐゴシック" charset="0"/>
                <a:cs typeface="Arial" panose="020B0604020202020204" pitchFamily="34" charset="0"/>
              </a:rPr>
              <a:t>3-	هل لديك رجاء في غير محله – أو أنه في الله وحده؟</a:t>
            </a:r>
          </a:p>
          <a:p>
            <a:pPr algn="r" rtl="1" eaLnBrk="1" hangingPunct="1"/>
            <a:r>
              <a:rPr lang="ar-JO" b="1" dirty="0">
                <a:latin typeface="Arial" panose="020B0604020202020204" pitchFamily="34" charset="0"/>
                <a:ea typeface="ＭＳ Ｐゴシック" charset="0"/>
                <a:cs typeface="Arial" panose="020B0604020202020204" pitchFamily="34" charset="0"/>
              </a:rPr>
              <a:t>4-	هل تضع ثقة كبيرة في الناس أكبر مما تضعه في الله؟</a:t>
            </a:r>
          </a:p>
          <a:p>
            <a:pPr algn="r" rtl="1" eaLnBrk="1" hangingPunct="1"/>
            <a:r>
              <a:rPr lang="ar-JO" b="1" dirty="0">
                <a:latin typeface="Arial" panose="020B0604020202020204" pitchFamily="34" charset="0"/>
                <a:ea typeface="ＭＳ Ｐゴシック" charset="0"/>
                <a:cs typeface="Arial" panose="020B0604020202020204" pitchFamily="34" charset="0"/>
              </a:rPr>
              <a:t>5-	5- هل تصلي من أجل الاستعادة؟ </a:t>
            </a:r>
            <a:endParaRPr lang="en-US" b="1" dirty="0">
              <a:latin typeface="Arial" panose="020B0604020202020204" pitchFamily="34" charset="0"/>
              <a:ea typeface="ＭＳ Ｐゴシック" charset="0"/>
              <a:cs typeface="Arial" panose="020B0604020202020204" pitchFamily="34"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a:p>
            <a:pPr algn="r" eaLnBrk="1" hangingPunct="1"/>
            <a:r>
              <a:rPr lang="ar-JO" sz="1200" b="1" kern="1200" dirty="0">
                <a:solidFill>
                  <a:schemeClr val="tx1"/>
                </a:solidFill>
                <a:effectLst/>
                <a:latin typeface="Arial" panose="020B0604020202020204" pitchFamily="34" charset="0"/>
                <a:ea typeface="+mn-ea"/>
                <a:cs typeface="Arial" panose="020B0604020202020204" pitchFamily="34" charset="0"/>
              </a:rPr>
              <a:t>هل تغني، "عظيم هو إخلاصك"؟
أم أنك تغني، "عظيم هو إخلاصي"؟
هل تضع ثقتك في يسوع وحده كرجائك في الله؟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04894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4C80355-AAA2-5E44-9BAE-F9138AE0FAF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102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7121015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Jerusalem’s pre-siege glory contrasts with the contemptible siege conditions to recall God's wrath for breaking their covenant (4:1-11).</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941090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city fell because the people trusted their prophets, priests, elders, alliances, and king rather than God but they can trust him now (4:12-20).</a:t>
            </a:r>
          </a:p>
        </p:txBody>
      </p:sp>
    </p:spTree>
    <p:extLst>
      <p:ext uri="{BB962C8B-B14F-4D97-AF65-F5344CB8AC3E}">
        <p14:creationId xmlns:p14="http://schemas.microsoft.com/office/powerpoint/2010/main" val="10180989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889AD555-0521-224D-BF87-0F2A0F111F5C}" type="slidenum">
              <a:rPr lang="en-US" sz="1200" b="1">
                <a:solidFill>
                  <a:prstClr val="black"/>
                </a:solidFill>
                <a:latin typeface="Arial" panose="020B0604020202020204" pitchFamily="34" charset="0"/>
              </a:rPr>
              <a:pPr/>
              <a:t>108</a:t>
            </a:fld>
            <a:endParaRPr lang="en-US" sz="1200" b="1" dirty="0">
              <a:solidFill>
                <a:prstClr val="black"/>
              </a:solidFill>
              <a:latin typeface="Arial" panose="020B0604020202020204" pitchFamily="34"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algn="r" defTabSz="457200" rtl="1" eaLnBrk="1" latinLnBrk="0" hangingPunct="1"/>
            <a:endParaRPr lang="en-US" dirty="0">
              <a:ea typeface="宋体" charset="0"/>
              <a:cs typeface="宋体"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38DDE88C-F906-2B4B-BAD6-141ADB5EDE28}" type="slidenum">
              <a:rPr lang="en-US" sz="1200" b="1">
                <a:solidFill>
                  <a:prstClr val="black"/>
                </a:solidFill>
                <a:latin typeface="Arial" panose="020B0604020202020204" pitchFamily="34" charset="0"/>
              </a:rPr>
              <a:pPr/>
              <a:t>109</a:t>
            </a:fld>
            <a:endParaRPr lang="en-US" sz="1200" b="1" dirty="0">
              <a:solidFill>
                <a:prstClr val="black"/>
              </a:solidFill>
              <a:latin typeface="Arial" panose="020B0604020202020204" pitchFamily="34"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50000"/>
              </a:spcBef>
            </a:pPr>
            <a:r>
              <a:rPr lang="ar-JO" b="1" dirty="0">
                <a:solidFill>
                  <a:srgbClr val="000000"/>
                </a:solidFill>
                <a:effectLst/>
                <a:latin typeface="amiriregular"/>
                <a:cs typeface="Arial" panose="020B0604020202020204" pitchFamily="34" charset="0"/>
              </a:rPr>
              <a:t>وَإِنْ وَقَفَ مُوسَى وَصَمُوئِيلُ أَمَامِي لَا تَكُونُ نَفْسِي نَحْوَ هَذَا ٱلشَّعْبِ. اِطْرَحْهُمْ مِنْ أَمَامِي فَيَخْرُجُوا.</a:t>
            </a:r>
            <a:endParaRPr lang="en-US" b="1" dirty="0">
              <a:ea typeface="宋体" charset="0"/>
              <a:cs typeface="宋体"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7D60C66C-C3EF-3944-B02B-CE91A69A28EE}" type="slidenum">
              <a:rPr lang="en-US" sz="1200" b="1">
                <a:solidFill>
                  <a:prstClr val="black"/>
                </a:solidFill>
                <a:latin typeface="Arial" panose="020B0604020202020204" pitchFamily="34" charset="0"/>
              </a:rPr>
              <a:pPr/>
              <a:t>110</a:t>
            </a:fld>
            <a:endParaRPr lang="en-US" sz="1200" b="1" dirty="0">
              <a:solidFill>
                <a:prstClr val="black"/>
              </a:solidFill>
              <a:latin typeface="Arial" panose="020B0604020202020204" pitchFamily="34"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50000"/>
              </a:spcBef>
            </a:pPr>
            <a:r>
              <a:rPr lang="ar-JO" sz="1200" b="1" kern="1200" dirty="0">
                <a:solidFill>
                  <a:schemeClr val="tx1"/>
                </a:solidFill>
                <a:effectLst/>
                <a:latin typeface="+mn-lt"/>
                <a:ea typeface="+mn-ea"/>
                <a:cs typeface="Arial" panose="020B0604020202020204" pitchFamily="34" charset="0"/>
              </a:rPr>
              <a:t>وَأَدْفَعُهُمْ لِلْقَلَقِ فِي كُلِّ مَمَالِكِ ٱلْأَرْضِ مِنْ أَجْلِ مَنَسَّى بْنِ حَزَقِيَّا مَلِكِ يَهُوذَا، مِنْ أَجْلِ مَا صَنَعَ فِي أُورُشَلِيمَ. </a:t>
            </a:r>
            <a:endParaRPr lang="en-US" dirty="0">
              <a:ea typeface="宋体" charset="0"/>
              <a:cs typeface="宋体"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FBDC8383-DFA8-AE44-B806-939A9F5F35C4}" type="slidenum">
              <a:rPr lang="en-US" sz="1200" b="1">
                <a:solidFill>
                  <a:prstClr val="black"/>
                </a:solidFill>
                <a:latin typeface="Arial" panose="020B0604020202020204" pitchFamily="34" charset="0"/>
              </a:rPr>
              <a:pPr/>
              <a:t>111</a:t>
            </a:fld>
            <a:endParaRPr lang="en-US" sz="1200" b="1" dirty="0">
              <a:solidFill>
                <a:prstClr val="black"/>
              </a:solidFill>
              <a:latin typeface="Arial" panose="020B0604020202020204" pitchFamily="34"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spcBef>
                <a:spcPct val="50000"/>
              </a:spcBef>
            </a:pPr>
            <a:r>
              <a:rPr lang="ar-JO" sz="1200" b="1" kern="1200" dirty="0">
                <a:solidFill>
                  <a:schemeClr val="tx1"/>
                </a:solidFill>
                <a:effectLst/>
                <a:latin typeface="+mn-lt"/>
                <a:ea typeface="+mn-ea"/>
                <a:cs typeface="Arial" panose="020B0604020202020204" pitchFamily="34" charset="0"/>
              </a:rPr>
              <a:t>مِنْ أَجْلِ أَنَّ آبَاءَكُمْ قَدْ تَرَكُونِي، يَقُولُ ٱلرَّبُّ، وَذَهَبُوا وَرَاءَ آلِهَةٍ أُخْرَى وَعَبَدُوهَا وَسَجَدُوا لَهَا، وَإِيَّايَ تَرَكُوا، وَشَرِيعَتِي لَمْ يَحْفَظُوهَا. </a:t>
            </a:r>
            <a:r>
              <a:rPr lang="ar-JO" sz="1200" b="1" kern="1200" baseline="30000" dirty="0">
                <a:solidFill>
                  <a:schemeClr val="tx1"/>
                </a:solidFill>
                <a:effectLst/>
                <a:latin typeface="+mn-lt"/>
                <a:ea typeface="+mn-ea"/>
                <a:cs typeface="Arial" panose="020B0604020202020204" pitchFamily="34" charset="0"/>
              </a:rPr>
              <a:t>١٢ </a:t>
            </a:r>
            <a:r>
              <a:rPr lang="ar-JO" sz="1200" b="1" kern="1200" dirty="0">
                <a:solidFill>
                  <a:schemeClr val="tx1"/>
                </a:solidFill>
                <a:effectLst/>
                <a:latin typeface="+mn-lt"/>
                <a:ea typeface="+mn-ea"/>
                <a:cs typeface="Arial" panose="020B0604020202020204" pitchFamily="34" charset="0"/>
              </a:rPr>
              <a:t>وَأَنْتُمْ أَسَأْتُمْ فِي عَمَلِكُمْ أَكْثَرَ مِنْ آبَائِكُمْ. وَهَا أَنْتُمْ ذَاهِبُونَ كُلُّ وَاحِدٍ وَرَاءَ عِنَادِ قَلْبِهِ ٱلشِّرِّيرِ حَتَّى لَا تَسْمَعُوا لِي. </a:t>
            </a:r>
            <a:r>
              <a:rPr lang="ar-JO" sz="1200" b="1" kern="1200" baseline="30000" dirty="0">
                <a:solidFill>
                  <a:schemeClr val="tx1"/>
                </a:solidFill>
                <a:effectLst/>
                <a:latin typeface="+mn-lt"/>
                <a:ea typeface="+mn-ea"/>
                <a:cs typeface="Arial" panose="020B0604020202020204" pitchFamily="34" charset="0"/>
              </a:rPr>
              <a:t>١٣ </a:t>
            </a:r>
            <a:r>
              <a:rPr lang="ar-JO" sz="1200" b="1" kern="1200" dirty="0">
                <a:solidFill>
                  <a:schemeClr val="tx1"/>
                </a:solidFill>
                <a:effectLst/>
                <a:latin typeface="+mn-lt"/>
                <a:ea typeface="+mn-ea"/>
                <a:cs typeface="Arial" panose="020B0604020202020204" pitchFamily="34" charset="0"/>
              </a:rPr>
              <a:t>فَأَطْرُدُكُمْ مِنْ هَذِهِ ٱلْأَرْضِ إِلَى أَرْضٍ لَمْ تَعْرِفُوهَا أَنْتُمْ وَلَا آبَاؤُكُمْ، فَتَعْبُدُونَ هُنَاكَ آلِهَةً أُخْرَى نَهَارًا وَلَيْلًا حَيْثُ لَا أُعْطِيكُمْ نِعْمَةً.</a:t>
            </a:r>
            <a:endParaRPr lang="en-US" b="1" dirty="0">
              <a:ea typeface="宋体" charset="0"/>
              <a:cs typeface="宋体" charset="0"/>
            </a:endParaRPr>
          </a:p>
        </p:txBody>
      </p:sp>
    </p:spTree>
    <p:extLst>
      <p:ext uri="{BB962C8B-B14F-4D97-AF65-F5344CB8AC3E}">
        <p14:creationId xmlns:p14="http://schemas.microsoft.com/office/powerpoint/2010/main" val="28420981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EDE6B5D7-659F-8C49-97D2-21DDBCE408A6}" type="slidenum">
              <a:rPr lang="en-US" sz="1200" b="1">
                <a:solidFill>
                  <a:prstClr val="black"/>
                </a:solidFill>
                <a:latin typeface="Arial" panose="020B0604020202020204" pitchFamily="34" charset="0"/>
              </a:rPr>
              <a:pPr/>
              <a:t>112</a:t>
            </a:fld>
            <a:endParaRPr lang="en-US" sz="1200" b="1" dirty="0">
              <a:solidFill>
                <a:prstClr val="black"/>
              </a:solidFill>
              <a:latin typeface="Arial" panose="020B0604020202020204" pitchFamily="34"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ar-JO" sz="1400" b="1" dirty="0">
                <a:solidFill>
                  <a:srgbClr val="000000"/>
                </a:solidFill>
                <a:effectLst/>
                <a:latin typeface="amiriregular"/>
                <a:cs typeface="Arial" panose="020B0604020202020204" pitchFamily="34" charset="0"/>
              </a:rPr>
              <a:t>وَكَلَّمْتُ صِدْقِيَّا مَلِكَ يَهُوذَا بِكُلِّ هَذَا ٱلْكَلَامِ، قَائِلًا: «أَدْخِلُوا أَعْنَاقَكُمْ تَحْتَ نِيرِ مَلِكِ بَابِلَ وَٱخْدِمُوهُ وَشَعْبَهُ وَٱحْيَوْا. </a:t>
            </a:r>
            <a:r>
              <a:rPr lang="ar-JO" sz="1400" b="1" baseline="30000" dirty="0">
                <a:solidFill>
                  <a:srgbClr val="000000"/>
                </a:solidFill>
                <a:effectLst/>
                <a:latin typeface="amiriregular"/>
                <a:cs typeface="Arial" panose="020B0604020202020204" pitchFamily="34" charset="0"/>
              </a:rPr>
              <a:t>١٣ </a:t>
            </a:r>
            <a:r>
              <a:rPr lang="ar-JO" sz="1400" b="1" dirty="0">
                <a:solidFill>
                  <a:srgbClr val="000000"/>
                </a:solidFill>
                <a:effectLst/>
                <a:latin typeface="amiriregular"/>
                <a:cs typeface="Arial" panose="020B0604020202020204" pitchFamily="34" charset="0"/>
              </a:rPr>
              <a:t>لِمَاذَا تَمُوتُونَ أَنْتَ وَشَعْبُكَ بِٱلسَّيْفِ بِٱلْجُوعِ وَٱلْوَبَإِ، كَمَا تَكَلَّمَ ٱلرَّبُّ عَنِ ٱلْأُمَّةِ ٱلَّتِي لَا تَخْدِمُ مَلِكَ بَابِلَ؟</a:t>
            </a:r>
            <a:endParaRPr lang="en-US" b="1" dirty="0">
              <a:ea typeface="宋体" charset="0"/>
              <a:cs typeface="宋体" charset="0"/>
            </a:endParaRPr>
          </a:p>
        </p:txBody>
      </p:sp>
    </p:spTree>
    <p:extLst>
      <p:ext uri="{BB962C8B-B14F-4D97-AF65-F5344CB8AC3E}">
        <p14:creationId xmlns:p14="http://schemas.microsoft.com/office/powerpoint/2010/main" val="655739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hemeOverride" Target="../theme/themeOverride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6A415B68-C641-5847-9E2D-BEAF15ACD814}" type="slidenum">
              <a:rPr lang="en-US" smtClean="0"/>
              <a:pPr>
                <a:defRPr/>
              </a:pPr>
              <a:t>‹#›</a:t>
            </a:fld>
            <a:endParaRPr lang="en-US" dirty="0"/>
          </a:p>
        </p:txBody>
      </p:sp>
    </p:spTree>
    <p:extLst>
      <p:ext uri="{BB962C8B-B14F-4D97-AF65-F5344CB8AC3E}">
        <p14:creationId xmlns:p14="http://schemas.microsoft.com/office/powerpoint/2010/main" val="637509537"/>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2E3887ED-59DB-ED49-9955-89B20614BFEA}" type="slidenum">
              <a:rPr lang="en-US" smtClean="0"/>
              <a:pPr>
                <a:defRPr/>
              </a:pPr>
              <a:t>‹#›</a:t>
            </a:fld>
            <a:endParaRPr lang="en-US" dirty="0"/>
          </a:p>
        </p:txBody>
      </p:sp>
    </p:spTree>
    <p:extLst>
      <p:ext uri="{BB962C8B-B14F-4D97-AF65-F5344CB8AC3E}">
        <p14:creationId xmlns:p14="http://schemas.microsoft.com/office/powerpoint/2010/main" val="2322548704"/>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A01898C1-3129-7A46-9772-EB1DDD96B2DE}" type="slidenum">
              <a:rPr lang="en-US" smtClean="0"/>
              <a:pPr>
                <a:defRPr/>
              </a:pPr>
              <a:t>‹#›</a:t>
            </a:fld>
            <a:endParaRPr lang="en-US" dirty="0"/>
          </a:p>
        </p:txBody>
      </p:sp>
    </p:spTree>
    <p:extLst>
      <p:ext uri="{BB962C8B-B14F-4D97-AF65-F5344CB8AC3E}">
        <p14:creationId xmlns:p14="http://schemas.microsoft.com/office/powerpoint/2010/main" val="3981894278"/>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31F1CA1-B081-3C4C-995E-817FF55DFF43}" type="slidenum">
              <a:rPr lang="en-US" smtClean="0"/>
              <a:pPr>
                <a:defRPr/>
              </a:pPr>
              <a:t>‹#›</a:t>
            </a:fld>
            <a:endParaRPr lang="en-US" dirty="0"/>
          </a:p>
        </p:txBody>
      </p:sp>
    </p:spTree>
    <p:extLst>
      <p:ext uri="{BB962C8B-B14F-4D97-AF65-F5344CB8AC3E}">
        <p14:creationId xmlns:p14="http://schemas.microsoft.com/office/powerpoint/2010/main" val="2569620783"/>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575A2FD-C18B-DD48-9180-66F85F01BFBD}" type="slidenum">
              <a:rPr lang="en-US" smtClean="0"/>
              <a:pPr>
                <a:defRPr/>
              </a:pPr>
              <a:t>‹#›</a:t>
            </a:fld>
            <a:endParaRPr lang="en-US" dirty="0"/>
          </a:p>
        </p:txBody>
      </p:sp>
    </p:spTree>
    <p:extLst>
      <p:ext uri="{BB962C8B-B14F-4D97-AF65-F5344CB8AC3E}">
        <p14:creationId xmlns:p14="http://schemas.microsoft.com/office/powerpoint/2010/main" val="3583743755"/>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E91FB9C-CE4E-D24F-B0B8-E37122BBE253}" type="slidenum">
              <a:rPr lang="en-US" smtClean="0"/>
              <a:pPr>
                <a:defRPr/>
              </a:pPr>
              <a:t>‹#›</a:t>
            </a:fld>
            <a:endParaRPr lang="en-US" dirty="0"/>
          </a:p>
        </p:txBody>
      </p:sp>
    </p:spTree>
    <p:extLst>
      <p:ext uri="{BB962C8B-B14F-4D97-AF65-F5344CB8AC3E}">
        <p14:creationId xmlns:p14="http://schemas.microsoft.com/office/powerpoint/2010/main" val="2713818742"/>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C34F63E3-FC09-E04D-A396-CEF19B0AB3F6}" type="slidenum">
              <a:rPr lang="en-US" smtClean="0"/>
              <a:pPr>
                <a:defRPr/>
              </a:pPr>
              <a:t>‹#›</a:t>
            </a:fld>
            <a:endParaRPr lang="en-US" dirty="0"/>
          </a:p>
        </p:txBody>
      </p:sp>
    </p:spTree>
    <p:extLst>
      <p:ext uri="{BB962C8B-B14F-4D97-AF65-F5344CB8AC3E}">
        <p14:creationId xmlns:p14="http://schemas.microsoft.com/office/powerpoint/2010/main" val="1619045768"/>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D51A78D-3BC7-8E4F-B4E9-69C8DBD55FA6}" type="slidenum">
              <a:rPr lang="en-US" smtClean="0"/>
              <a:pPr>
                <a:defRPr/>
              </a:pPr>
              <a:t>‹#›</a:t>
            </a:fld>
            <a:endParaRPr lang="en-US" dirty="0"/>
          </a:p>
        </p:txBody>
      </p:sp>
    </p:spTree>
    <p:extLst>
      <p:ext uri="{BB962C8B-B14F-4D97-AF65-F5344CB8AC3E}">
        <p14:creationId xmlns:p14="http://schemas.microsoft.com/office/powerpoint/2010/main" val="2159378323"/>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C20C716B-B44E-7143-8F15-6A74022FE604}" type="slidenum">
              <a:rPr lang="en-US" smtClean="0"/>
              <a:pPr>
                <a:defRPr/>
              </a:pPr>
              <a:t>‹#›</a:t>
            </a:fld>
            <a:endParaRPr lang="en-US" dirty="0"/>
          </a:p>
        </p:txBody>
      </p:sp>
    </p:spTree>
    <p:extLst>
      <p:ext uri="{BB962C8B-B14F-4D97-AF65-F5344CB8AC3E}">
        <p14:creationId xmlns:p14="http://schemas.microsoft.com/office/powerpoint/2010/main" val="3937393690"/>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A15BE724-0866-244D-9DA4-016DF90D5E17}" type="slidenum">
              <a:rPr lang="en-US" smtClean="0"/>
              <a:pPr>
                <a:defRPr/>
              </a:pPr>
              <a:t>‹#›</a:t>
            </a:fld>
            <a:endParaRPr lang="en-US" dirty="0"/>
          </a:p>
        </p:txBody>
      </p:sp>
    </p:spTree>
    <p:extLst>
      <p:ext uri="{BB962C8B-B14F-4D97-AF65-F5344CB8AC3E}">
        <p14:creationId xmlns:p14="http://schemas.microsoft.com/office/powerpoint/2010/main" val="3158519498"/>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AU"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AU"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C06F90A0-818B-684C-AAF7-87CFFF747B01}" type="slidenum">
              <a:rPr lang="en-AU" smtClean="0"/>
              <a:pPr/>
              <a:t>‹#›</a:t>
            </a:fld>
            <a:endParaRPr lang="en-AU" dirty="0"/>
          </a:p>
        </p:txBody>
      </p:sp>
    </p:spTree>
    <p:extLst>
      <p:ext uri="{BB962C8B-B14F-4D97-AF65-F5344CB8AC3E}">
        <p14:creationId xmlns:p14="http://schemas.microsoft.com/office/powerpoint/2010/main" val="33501833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AU"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AU"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C45B460C-0F49-554C-929B-FBD99BC89CD7}" type="slidenum">
              <a:rPr lang="en-AU" smtClean="0"/>
              <a:pPr/>
              <a:t>‹#›</a:t>
            </a:fld>
            <a:endParaRPr lang="en-AU" dirty="0"/>
          </a:p>
        </p:txBody>
      </p:sp>
    </p:spTree>
    <p:extLst>
      <p:ext uri="{BB962C8B-B14F-4D97-AF65-F5344CB8AC3E}">
        <p14:creationId xmlns:p14="http://schemas.microsoft.com/office/powerpoint/2010/main" val="7199067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AU"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AU"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D73298C6-60A8-F442-BDC0-618426356BFC}" type="slidenum">
              <a:rPr lang="en-AU" smtClean="0"/>
              <a:pPr/>
              <a:t>‹#›</a:t>
            </a:fld>
            <a:endParaRPr lang="en-AU" dirty="0"/>
          </a:p>
        </p:txBody>
      </p:sp>
    </p:spTree>
    <p:extLst>
      <p:ext uri="{BB962C8B-B14F-4D97-AF65-F5344CB8AC3E}">
        <p14:creationId xmlns:p14="http://schemas.microsoft.com/office/powerpoint/2010/main" val="33078035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AU"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AU"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3CA6EB73-56B2-874C-B6D4-5C4929551072}" type="slidenum">
              <a:rPr lang="en-AU" smtClean="0"/>
              <a:pPr/>
              <a:t>‹#›</a:t>
            </a:fld>
            <a:endParaRPr lang="en-AU" dirty="0"/>
          </a:p>
        </p:txBody>
      </p:sp>
    </p:spTree>
    <p:extLst>
      <p:ext uri="{BB962C8B-B14F-4D97-AF65-F5344CB8AC3E}">
        <p14:creationId xmlns:p14="http://schemas.microsoft.com/office/powerpoint/2010/main" val="26742595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AU"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AU"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7573AB3E-AAA1-AF42-AEE3-606AF6B1C593}" type="slidenum">
              <a:rPr lang="en-AU" smtClean="0"/>
              <a:pPr/>
              <a:t>‹#›</a:t>
            </a:fld>
            <a:endParaRPr lang="en-AU" dirty="0"/>
          </a:p>
        </p:txBody>
      </p:sp>
    </p:spTree>
    <p:extLst>
      <p:ext uri="{BB962C8B-B14F-4D97-AF65-F5344CB8AC3E}">
        <p14:creationId xmlns:p14="http://schemas.microsoft.com/office/powerpoint/2010/main" val="20753073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AU"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AU"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41FE8D8D-4CE4-5B46-919C-37FDE2262219}" type="slidenum">
              <a:rPr lang="en-AU" smtClean="0"/>
              <a:pPr/>
              <a:t>‹#›</a:t>
            </a:fld>
            <a:endParaRPr lang="en-AU" dirty="0"/>
          </a:p>
        </p:txBody>
      </p:sp>
    </p:spTree>
    <p:extLst>
      <p:ext uri="{BB962C8B-B14F-4D97-AF65-F5344CB8AC3E}">
        <p14:creationId xmlns:p14="http://schemas.microsoft.com/office/powerpoint/2010/main" val="15093394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AU"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AU"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DD108B55-B541-B945-922C-B885C637468D}" type="slidenum">
              <a:rPr lang="en-AU" smtClean="0"/>
              <a:pPr/>
              <a:t>‹#›</a:t>
            </a:fld>
            <a:endParaRPr lang="en-AU" dirty="0"/>
          </a:p>
        </p:txBody>
      </p:sp>
    </p:spTree>
    <p:extLst>
      <p:ext uri="{BB962C8B-B14F-4D97-AF65-F5344CB8AC3E}">
        <p14:creationId xmlns:p14="http://schemas.microsoft.com/office/powerpoint/2010/main" val="29567544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AU"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AU"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D9D1B68B-7FF5-1746-AE62-DC9F07F503BD}" type="slidenum">
              <a:rPr lang="en-AU" smtClean="0"/>
              <a:pPr/>
              <a:t>‹#›</a:t>
            </a:fld>
            <a:endParaRPr lang="en-AU" dirty="0"/>
          </a:p>
        </p:txBody>
      </p:sp>
    </p:spTree>
    <p:extLst>
      <p:ext uri="{BB962C8B-B14F-4D97-AF65-F5344CB8AC3E}">
        <p14:creationId xmlns:p14="http://schemas.microsoft.com/office/powerpoint/2010/main" val="34280508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AU"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AU"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3E4276F-D560-3A48-A9F7-5F8F2767B980}" type="slidenum">
              <a:rPr lang="en-AU" smtClean="0"/>
              <a:pPr/>
              <a:t>‹#›</a:t>
            </a:fld>
            <a:endParaRPr lang="en-AU" dirty="0"/>
          </a:p>
        </p:txBody>
      </p:sp>
    </p:spTree>
    <p:extLst>
      <p:ext uri="{BB962C8B-B14F-4D97-AF65-F5344CB8AC3E}">
        <p14:creationId xmlns:p14="http://schemas.microsoft.com/office/powerpoint/2010/main" val="28255697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AU"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AU"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2044F145-8464-A24B-975B-3FB1D227BBA7}" type="slidenum">
              <a:rPr lang="en-AU" smtClean="0"/>
              <a:pPr/>
              <a:t>‹#›</a:t>
            </a:fld>
            <a:endParaRPr lang="en-AU" dirty="0"/>
          </a:p>
        </p:txBody>
      </p:sp>
    </p:spTree>
    <p:extLst>
      <p:ext uri="{BB962C8B-B14F-4D97-AF65-F5344CB8AC3E}">
        <p14:creationId xmlns:p14="http://schemas.microsoft.com/office/powerpoint/2010/main" val="2289126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AU"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AU"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5B5888D4-C9ED-3B4D-AA2B-9ADB9D3332BF}" type="slidenum">
              <a:rPr lang="en-AU" smtClean="0"/>
              <a:pPr/>
              <a:t>‹#›</a:t>
            </a:fld>
            <a:endParaRPr lang="en-AU" dirty="0"/>
          </a:p>
        </p:txBody>
      </p:sp>
    </p:spTree>
    <p:extLst>
      <p:ext uri="{BB962C8B-B14F-4D97-AF65-F5344CB8AC3E}">
        <p14:creationId xmlns:p14="http://schemas.microsoft.com/office/powerpoint/2010/main" val="35439704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245225"/>
            <a:ext cx="2133600" cy="476250"/>
          </a:xfrm>
        </p:spPr>
        <p:txBody>
          <a:bodyPr/>
          <a:lstStyle>
            <a:lvl1pPr>
              <a:defRPr b="1" i="0">
                <a:latin typeface="Arial" panose="020B0604020202020204" pitchFamily="34" charset="0"/>
              </a:defRPr>
            </a:lvl1pPr>
          </a:lstStyle>
          <a:p>
            <a:endParaRPr lang="en-AU" dirty="0"/>
          </a:p>
        </p:txBody>
      </p:sp>
      <p:sp>
        <p:nvSpPr>
          <p:cNvPr id="6" name="Footer Placeholder 5"/>
          <p:cNvSpPr>
            <a:spLocks noGrp="1"/>
          </p:cNvSpPr>
          <p:nvPr>
            <p:ph type="ftr" sz="quarter" idx="11"/>
          </p:nvPr>
        </p:nvSpPr>
        <p:spPr>
          <a:xfrm>
            <a:off x="3124200" y="6245225"/>
            <a:ext cx="2895600" cy="476250"/>
          </a:xfrm>
        </p:spPr>
        <p:txBody>
          <a:bodyPr/>
          <a:lstStyle>
            <a:lvl1pPr>
              <a:defRPr b="1" i="0">
                <a:latin typeface="Arial" panose="020B0604020202020204" pitchFamily="34" charset="0"/>
              </a:defRPr>
            </a:lvl1pPr>
          </a:lstStyle>
          <a:p>
            <a:endParaRPr lang="en-AU" dirty="0"/>
          </a:p>
        </p:txBody>
      </p:sp>
      <p:sp>
        <p:nvSpPr>
          <p:cNvPr id="7" name="Slide Number Placeholder 6"/>
          <p:cNvSpPr>
            <a:spLocks noGrp="1"/>
          </p:cNvSpPr>
          <p:nvPr>
            <p:ph type="sldNum" sz="quarter" idx="12"/>
          </p:nvPr>
        </p:nvSpPr>
        <p:spPr>
          <a:xfrm>
            <a:off x="6553200" y="6245225"/>
            <a:ext cx="2133600" cy="476250"/>
          </a:xfrm>
        </p:spPr>
        <p:txBody>
          <a:bodyPr/>
          <a:lstStyle>
            <a:lvl1pPr>
              <a:defRPr b="1" i="0">
                <a:latin typeface="Arial" panose="020B0604020202020204" pitchFamily="34" charset="0"/>
              </a:defRPr>
            </a:lvl1pPr>
          </a:lstStyle>
          <a:p>
            <a:fld id="{31C33161-BD57-1A4A-BDF1-3968357A3C73}" type="slidenum">
              <a:rPr lang="en-AU" smtClean="0"/>
              <a:pPr/>
              <a:t>‹#›</a:t>
            </a:fld>
            <a:endParaRPr lang="en-AU" dirty="0"/>
          </a:p>
        </p:txBody>
      </p:sp>
    </p:spTree>
    <p:extLst>
      <p:ext uri="{BB962C8B-B14F-4D97-AF65-F5344CB8AC3E}">
        <p14:creationId xmlns:p14="http://schemas.microsoft.com/office/powerpoint/2010/main" val="17242068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b="1" i="0">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b="1" i="0">
                <a:latin typeface="Arial" panose="020B0604020202020204" pitchFamily="34" charset="0"/>
              </a:defRPr>
            </a:lvl1pPr>
          </a:lstStyle>
          <a:p>
            <a:endParaRPr lang="en-AU" dirty="0"/>
          </a:p>
        </p:txBody>
      </p:sp>
      <p:sp>
        <p:nvSpPr>
          <p:cNvPr id="5" name="Footer Placeholder 4"/>
          <p:cNvSpPr>
            <a:spLocks noGrp="1"/>
          </p:cNvSpPr>
          <p:nvPr>
            <p:ph type="ftr" sz="quarter" idx="11"/>
          </p:nvPr>
        </p:nvSpPr>
        <p:spPr>
          <a:xfrm>
            <a:off x="3124200" y="6245225"/>
            <a:ext cx="2895600" cy="476250"/>
          </a:xfrm>
        </p:spPr>
        <p:txBody>
          <a:bodyPr/>
          <a:lstStyle>
            <a:lvl1pPr>
              <a:defRPr b="1" i="0">
                <a:latin typeface="Arial" panose="020B0604020202020204" pitchFamily="34" charset="0"/>
              </a:defRPr>
            </a:lvl1pPr>
          </a:lstStyle>
          <a:p>
            <a:endParaRPr lang="en-AU" dirty="0"/>
          </a:p>
        </p:txBody>
      </p:sp>
      <p:sp>
        <p:nvSpPr>
          <p:cNvPr id="6" name="Slide Number Placeholder 5"/>
          <p:cNvSpPr>
            <a:spLocks noGrp="1"/>
          </p:cNvSpPr>
          <p:nvPr>
            <p:ph type="sldNum" sz="quarter" idx="12"/>
          </p:nvPr>
        </p:nvSpPr>
        <p:spPr>
          <a:xfrm>
            <a:off x="6553200" y="6245225"/>
            <a:ext cx="2133600" cy="476250"/>
          </a:xfrm>
        </p:spPr>
        <p:txBody>
          <a:bodyPr/>
          <a:lstStyle>
            <a:lvl1pPr>
              <a:defRPr b="1" i="0">
                <a:latin typeface="Arial" panose="020B0604020202020204" pitchFamily="34" charset="0"/>
              </a:defRPr>
            </a:lvl1pPr>
          </a:lstStyle>
          <a:p>
            <a:fld id="{8AE57019-8CE1-C544-9065-45F3E867A0BA}" type="slidenum">
              <a:rPr lang="en-AU" smtClean="0"/>
              <a:pPr/>
              <a:t>‹#›</a:t>
            </a:fld>
            <a:endParaRPr lang="en-AU" dirty="0"/>
          </a:p>
        </p:txBody>
      </p:sp>
    </p:spTree>
    <p:extLst>
      <p:ext uri="{BB962C8B-B14F-4D97-AF65-F5344CB8AC3E}">
        <p14:creationId xmlns:p14="http://schemas.microsoft.com/office/powerpoint/2010/main" val="22250561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0"/>
          </p:nvPr>
        </p:nvSpPr>
        <p:spPr>
          <a:xfrm>
            <a:off x="457200" y="6245225"/>
            <a:ext cx="2133600" cy="476250"/>
          </a:xfrm>
        </p:spPr>
        <p:txBody>
          <a:bodyPr/>
          <a:lstStyle>
            <a:lvl1pPr>
              <a:defRPr b="1" i="0">
                <a:latin typeface="Arial" panose="020B0604020202020204" pitchFamily="34" charset="0"/>
              </a:defRPr>
            </a:lvl1pPr>
          </a:lstStyle>
          <a:p>
            <a:endParaRPr lang="en-AU" dirty="0"/>
          </a:p>
        </p:txBody>
      </p:sp>
      <p:sp>
        <p:nvSpPr>
          <p:cNvPr id="7" name="Footer Placeholder 6"/>
          <p:cNvSpPr>
            <a:spLocks noGrp="1"/>
          </p:cNvSpPr>
          <p:nvPr>
            <p:ph type="ftr" sz="quarter" idx="11"/>
          </p:nvPr>
        </p:nvSpPr>
        <p:spPr>
          <a:xfrm>
            <a:off x="3124200" y="6245225"/>
            <a:ext cx="2895600" cy="476250"/>
          </a:xfrm>
        </p:spPr>
        <p:txBody>
          <a:bodyPr/>
          <a:lstStyle>
            <a:lvl1pPr>
              <a:defRPr b="1" i="0">
                <a:latin typeface="Arial" panose="020B0604020202020204" pitchFamily="34" charset="0"/>
              </a:defRPr>
            </a:lvl1pPr>
          </a:lstStyle>
          <a:p>
            <a:endParaRPr lang="en-AU" dirty="0"/>
          </a:p>
        </p:txBody>
      </p:sp>
      <p:sp>
        <p:nvSpPr>
          <p:cNvPr id="8" name="Slide Number Placeholder 7"/>
          <p:cNvSpPr>
            <a:spLocks noGrp="1"/>
          </p:cNvSpPr>
          <p:nvPr>
            <p:ph type="sldNum" sz="quarter" idx="12"/>
          </p:nvPr>
        </p:nvSpPr>
        <p:spPr>
          <a:xfrm>
            <a:off x="6553200" y="6245225"/>
            <a:ext cx="2133600" cy="476250"/>
          </a:xfrm>
        </p:spPr>
        <p:txBody>
          <a:bodyPr/>
          <a:lstStyle>
            <a:lvl1pPr>
              <a:defRPr b="1" i="0">
                <a:latin typeface="Arial" panose="020B0604020202020204" pitchFamily="34" charset="0"/>
              </a:defRPr>
            </a:lvl1pPr>
          </a:lstStyle>
          <a:p>
            <a:fld id="{90C555A4-A8F2-E84E-B4AE-9D98E357FECB}" type="slidenum">
              <a:rPr lang="en-AU" smtClean="0"/>
              <a:pPr/>
              <a:t>‹#›</a:t>
            </a:fld>
            <a:endParaRPr lang="en-AU" dirty="0"/>
          </a:p>
        </p:txBody>
      </p:sp>
    </p:spTree>
    <p:extLst>
      <p:ext uri="{BB962C8B-B14F-4D97-AF65-F5344CB8AC3E}">
        <p14:creationId xmlns:p14="http://schemas.microsoft.com/office/powerpoint/2010/main" val="22287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D03C39-2D17-6047-A5A3-24089DC24D14}"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41243939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0BB8B4-A4CB-C040-9546-BF1C20134D46}"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5112653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BB4C25-C7D0-B843-BC8A-6F522549C077}"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6100350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B4D1F3-CEA1-C341-A7B9-5566918007BF}"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36182103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8BB6C9-9CEA-624E-963B-6D631C1FA7BB}"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41639311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7D250FB-DE9A-DF4F-A7E5-8FD0D396695C}"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4155693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9E8B75-2388-CD4A-A4BA-F2D48F91E404}"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15925900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7C80D6-236F-F940-826C-099168C3D2A0}"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14825654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97A1B1-2540-B249-8E2D-EB8577F0873E}"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34459432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5F03BB-7E47-414B-8D0C-814BC5FF0FEB}"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8216380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DB0C72-8BB0-C14E-9A03-F10593DDA3DC}"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37552602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396948C-6B18-ED41-BD1E-8ED205306E04}"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19858736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18A98A-FBB2-FF4C-B003-6A33F1133D77}"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27425842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110C3B-6E12-4940-A47B-25882ED7BB19}"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26678530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667557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38201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020657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376237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923393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70877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616356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106549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056991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811128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900898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188083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4663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157679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291819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pPr>
                <a:defRPr/>
              </a:pPr>
              <a:t>2/12/24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pPr>
                <a:defRPr/>
              </a:pPr>
              <a:t>‹#›</a:t>
            </a:fld>
            <a:endParaRPr lang="en-US" dirty="0"/>
          </a:p>
        </p:txBody>
      </p:sp>
    </p:spTree>
    <p:extLst>
      <p:ext uri="{BB962C8B-B14F-4D97-AF65-F5344CB8AC3E}">
        <p14:creationId xmlns:p14="http://schemas.microsoft.com/office/powerpoint/2010/main" val="22486604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pPr>
                <a:defRPr/>
              </a:pPr>
              <a:t>2/12/24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pPr>
                <a:defRPr/>
              </a:pPr>
              <a:t>‹#›</a:t>
            </a:fld>
            <a:endParaRPr lang="en-US" dirty="0"/>
          </a:p>
        </p:txBody>
      </p:sp>
    </p:spTree>
    <p:extLst>
      <p:ext uri="{BB962C8B-B14F-4D97-AF65-F5344CB8AC3E}">
        <p14:creationId xmlns:p14="http://schemas.microsoft.com/office/powerpoint/2010/main" val="32779581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pPr>
                <a:defRPr/>
              </a:pPr>
              <a:t>2/12/24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pPr>
                <a:defRPr/>
              </a:pPr>
              <a:t>‹#›</a:t>
            </a:fld>
            <a:endParaRPr lang="en-US" dirty="0"/>
          </a:p>
        </p:txBody>
      </p:sp>
    </p:spTree>
    <p:extLst>
      <p:ext uri="{BB962C8B-B14F-4D97-AF65-F5344CB8AC3E}">
        <p14:creationId xmlns:p14="http://schemas.microsoft.com/office/powerpoint/2010/main" val="27518542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pPr>
                <a:defRPr/>
              </a:pPr>
              <a:t>2/12/24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pPr>
                <a:defRPr/>
              </a:pPr>
              <a:t>‹#›</a:t>
            </a:fld>
            <a:endParaRPr lang="en-US" dirty="0"/>
          </a:p>
        </p:txBody>
      </p:sp>
    </p:spTree>
    <p:extLst>
      <p:ext uri="{BB962C8B-B14F-4D97-AF65-F5344CB8AC3E}">
        <p14:creationId xmlns:p14="http://schemas.microsoft.com/office/powerpoint/2010/main" val="21415283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pPr>
                <a:defRPr/>
              </a:pPr>
              <a:t>2/12/24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pPr>
                <a:defRPr/>
              </a:pPr>
              <a:t>‹#›</a:t>
            </a:fld>
            <a:endParaRPr lang="en-US" dirty="0"/>
          </a:p>
        </p:txBody>
      </p:sp>
    </p:spTree>
    <p:extLst>
      <p:ext uri="{BB962C8B-B14F-4D97-AF65-F5344CB8AC3E}">
        <p14:creationId xmlns:p14="http://schemas.microsoft.com/office/powerpoint/2010/main" val="27436094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pPr>
                <a:defRPr/>
              </a:pPr>
              <a:t>2/12/24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pPr>
                <a:defRPr/>
              </a:pPr>
              <a:t>‹#›</a:t>
            </a:fld>
            <a:endParaRPr lang="en-US" dirty="0"/>
          </a:p>
        </p:txBody>
      </p:sp>
    </p:spTree>
    <p:extLst>
      <p:ext uri="{BB962C8B-B14F-4D97-AF65-F5344CB8AC3E}">
        <p14:creationId xmlns:p14="http://schemas.microsoft.com/office/powerpoint/2010/main" val="30555739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pPr>
                <a:defRPr/>
              </a:pPr>
              <a:t>2/12/24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pPr>
                <a:defRPr/>
              </a:pPr>
              <a:t>‹#›</a:t>
            </a:fld>
            <a:endParaRPr lang="en-US" dirty="0"/>
          </a:p>
        </p:txBody>
      </p:sp>
    </p:spTree>
    <p:extLst>
      <p:ext uri="{BB962C8B-B14F-4D97-AF65-F5344CB8AC3E}">
        <p14:creationId xmlns:p14="http://schemas.microsoft.com/office/powerpoint/2010/main" val="18726811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pPr>
                <a:defRPr/>
              </a:pPr>
              <a:t>2/12/24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pPr>
                <a:defRPr/>
              </a:pPr>
              <a:t>‹#›</a:t>
            </a:fld>
            <a:endParaRPr lang="en-US" dirty="0"/>
          </a:p>
        </p:txBody>
      </p:sp>
    </p:spTree>
    <p:extLst>
      <p:ext uri="{BB962C8B-B14F-4D97-AF65-F5344CB8AC3E}">
        <p14:creationId xmlns:p14="http://schemas.microsoft.com/office/powerpoint/2010/main" val="5201156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pPr>
                <a:defRPr/>
              </a:pPr>
              <a:t>2/12/24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pPr>
                <a:defRPr/>
              </a:pPr>
              <a:t>‹#›</a:t>
            </a:fld>
            <a:endParaRPr lang="en-US" dirty="0"/>
          </a:p>
        </p:txBody>
      </p:sp>
    </p:spTree>
    <p:extLst>
      <p:ext uri="{BB962C8B-B14F-4D97-AF65-F5344CB8AC3E}">
        <p14:creationId xmlns:p14="http://schemas.microsoft.com/office/powerpoint/2010/main" val="1930829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06111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pPr>
                <a:defRPr/>
              </a:pPr>
              <a:t>2/12/24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pPr>
                <a:defRPr/>
              </a:pPr>
              <a:t>‹#›</a:t>
            </a:fld>
            <a:endParaRPr lang="en-US" dirty="0"/>
          </a:p>
        </p:txBody>
      </p:sp>
    </p:spTree>
    <p:extLst>
      <p:ext uri="{BB962C8B-B14F-4D97-AF65-F5344CB8AC3E}">
        <p14:creationId xmlns:p14="http://schemas.microsoft.com/office/powerpoint/2010/main" val="38707029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pPr>
                <a:defRPr/>
              </a:pPr>
              <a:t>2/12/24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pPr>
                <a:defRPr/>
              </a:pPr>
              <a:t>‹#›</a:t>
            </a:fld>
            <a:endParaRPr lang="en-US" dirty="0"/>
          </a:p>
        </p:txBody>
      </p:sp>
    </p:spTree>
    <p:extLst>
      <p:ext uri="{BB962C8B-B14F-4D97-AF65-F5344CB8AC3E}">
        <p14:creationId xmlns:p14="http://schemas.microsoft.com/office/powerpoint/2010/main" val="8855726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42849070"/>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52750"/>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32759384"/>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6761915"/>
      </p:ext>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6781047"/>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817515285"/>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853490"/>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8226952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968959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48901690"/>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209296"/>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5588091"/>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009814728"/>
      </p:ext>
    </p:extLst>
  </p:cSld>
  <p:clrMapOvr>
    <a:masterClrMapping/>
  </p:clrMapOvr>
  <p:transition spd="med">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12/02/24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38779242"/>
      </p:ext>
    </p:extLst>
  </p:cSld>
  <p:clrMapOvr>
    <a:overrideClrMapping bg1="dk1" tx1="lt1" bg2="dk2" tx2="lt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12/02/24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3594663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12/02/24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300508345"/>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12/02/24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9305957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12/02/24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1725011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12/02/24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192516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613150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12/02/24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5465957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12/02/24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1280715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12/02/24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385746839"/>
      </p:ext>
    </p:extLst>
  </p:cSld>
  <p:clrMapOvr>
    <a:overrideClrMapping bg1="lt1" tx1="dk1" bg2="lt2" tx2="dk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12/02/24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6930271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12/02/24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742577468"/>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774903"/>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7257184"/>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5623108"/>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2988416"/>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8454827"/>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575410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229885"/>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824945"/>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36504"/>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787684"/>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87261"/>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7867823"/>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517B6E8E-D98E-324A-8C7B-5FB4C85AA4DB}" type="slidenum">
              <a:rPr lang="en-US" smtClean="0"/>
              <a:pPr>
                <a:defRPr/>
              </a:pPr>
              <a:t>‹#›</a:t>
            </a:fld>
            <a:endParaRPr lang="en-US" dirty="0"/>
          </a:p>
        </p:txBody>
      </p:sp>
    </p:spTree>
    <p:extLst>
      <p:ext uri="{BB962C8B-B14F-4D97-AF65-F5344CB8AC3E}">
        <p14:creationId xmlns:p14="http://schemas.microsoft.com/office/powerpoint/2010/main" val="41685943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0DC76ACC-A762-1B49-BE60-66B9B9D13C9B}" type="slidenum">
              <a:rPr lang="en-US" smtClean="0"/>
              <a:pPr>
                <a:defRPr/>
              </a:pPr>
              <a:t>‹#›</a:t>
            </a:fld>
            <a:endParaRPr lang="en-US" dirty="0"/>
          </a:p>
        </p:txBody>
      </p:sp>
    </p:spTree>
    <p:extLst>
      <p:ext uri="{BB962C8B-B14F-4D97-AF65-F5344CB8AC3E}">
        <p14:creationId xmlns:p14="http://schemas.microsoft.com/office/powerpoint/2010/main" val="5794490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6384A404-F132-5248-AC32-37407EDAD318}" type="slidenum">
              <a:rPr lang="en-US" smtClean="0"/>
              <a:pPr>
                <a:defRPr/>
              </a:pPr>
              <a:t>‹#›</a:t>
            </a:fld>
            <a:endParaRPr lang="en-US" dirty="0"/>
          </a:p>
        </p:txBody>
      </p:sp>
    </p:spTree>
    <p:extLst>
      <p:ext uri="{BB962C8B-B14F-4D97-AF65-F5344CB8AC3E}">
        <p14:creationId xmlns:p14="http://schemas.microsoft.com/office/powerpoint/2010/main" val="7147939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DE3A0F77-CCAD-4642-A7D0-3303A2D570DB}" type="slidenum">
              <a:rPr lang="en-US" smtClean="0"/>
              <a:pPr>
                <a:defRPr/>
              </a:pPr>
              <a:t>‹#›</a:t>
            </a:fld>
            <a:endParaRPr lang="en-US" dirty="0"/>
          </a:p>
        </p:txBody>
      </p:sp>
    </p:spTree>
    <p:extLst>
      <p:ext uri="{BB962C8B-B14F-4D97-AF65-F5344CB8AC3E}">
        <p14:creationId xmlns:p14="http://schemas.microsoft.com/office/powerpoint/2010/main" val="310413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0066450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BF820E16-FF78-6F45-9932-2D6668AF0CEC}" type="slidenum">
              <a:rPr lang="en-US" smtClean="0"/>
              <a:pPr>
                <a:defRPr/>
              </a:pPr>
              <a:t>‹#›</a:t>
            </a:fld>
            <a:endParaRPr lang="en-US" dirty="0"/>
          </a:p>
        </p:txBody>
      </p:sp>
    </p:spTree>
    <p:extLst>
      <p:ext uri="{BB962C8B-B14F-4D97-AF65-F5344CB8AC3E}">
        <p14:creationId xmlns:p14="http://schemas.microsoft.com/office/powerpoint/2010/main" val="4752637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A003B76D-3E3F-8241-BFD8-0E0FEFB66308}" type="slidenum">
              <a:rPr lang="en-US" smtClean="0"/>
              <a:pPr>
                <a:defRPr/>
              </a:pPr>
              <a:t>‹#›</a:t>
            </a:fld>
            <a:endParaRPr lang="en-US" dirty="0"/>
          </a:p>
        </p:txBody>
      </p:sp>
    </p:spTree>
    <p:extLst>
      <p:ext uri="{BB962C8B-B14F-4D97-AF65-F5344CB8AC3E}">
        <p14:creationId xmlns:p14="http://schemas.microsoft.com/office/powerpoint/2010/main" val="36676054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FBF51945-DA38-A147-A6AB-2E8AA1BFD22C}" type="slidenum">
              <a:rPr lang="en-US" smtClean="0"/>
              <a:pPr>
                <a:defRPr/>
              </a:pPr>
              <a:t>‹#›</a:t>
            </a:fld>
            <a:endParaRPr lang="en-US" dirty="0"/>
          </a:p>
        </p:txBody>
      </p:sp>
    </p:spTree>
    <p:extLst>
      <p:ext uri="{BB962C8B-B14F-4D97-AF65-F5344CB8AC3E}">
        <p14:creationId xmlns:p14="http://schemas.microsoft.com/office/powerpoint/2010/main" val="5154631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5DBF519F-6BFC-7146-9EFA-4ABD1BD0822C}" type="slidenum">
              <a:rPr lang="en-US" smtClean="0"/>
              <a:pPr>
                <a:defRPr/>
              </a:pPr>
              <a:t>‹#›</a:t>
            </a:fld>
            <a:endParaRPr lang="en-US" dirty="0"/>
          </a:p>
        </p:txBody>
      </p:sp>
    </p:spTree>
    <p:extLst>
      <p:ext uri="{BB962C8B-B14F-4D97-AF65-F5344CB8AC3E}">
        <p14:creationId xmlns:p14="http://schemas.microsoft.com/office/powerpoint/2010/main" val="40214393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9110D47F-7E3F-C042-A168-D58CCA991E70}" type="slidenum">
              <a:rPr lang="en-US" smtClean="0"/>
              <a:pPr>
                <a:defRPr/>
              </a:pPr>
              <a:t>‹#›</a:t>
            </a:fld>
            <a:endParaRPr lang="en-US" dirty="0"/>
          </a:p>
        </p:txBody>
      </p:sp>
    </p:spTree>
    <p:extLst>
      <p:ext uri="{BB962C8B-B14F-4D97-AF65-F5344CB8AC3E}">
        <p14:creationId xmlns:p14="http://schemas.microsoft.com/office/powerpoint/2010/main" val="23184717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EE6A01C2-A542-1C4B-B277-8571B2FFF9BE}" type="slidenum">
              <a:rPr lang="en-US" smtClean="0"/>
              <a:pPr>
                <a:defRPr/>
              </a:pPr>
              <a:t>‹#›</a:t>
            </a:fld>
            <a:endParaRPr lang="en-US" dirty="0"/>
          </a:p>
        </p:txBody>
      </p:sp>
    </p:spTree>
    <p:extLst>
      <p:ext uri="{BB962C8B-B14F-4D97-AF65-F5344CB8AC3E}">
        <p14:creationId xmlns:p14="http://schemas.microsoft.com/office/powerpoint/2010/main" val="2766128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9C77A84D-7B59-1546-9211-6E61E113CD40}" type="slidenum">
              <a:rPr lang="en-US" smtClean="0"/>
              <a:pPr>
                <a:defRPr/>
              </a:pPr>
              <a:t>‹#›</a:t>
            </a:fld>
            <a:endParaRPr lang="en-US" dirty="0"/>
          </a:p>
        </p:txBody>
      </p:sp>
    </p:spTree>
    <p:extLst>
      <p:ext uri="{BB962C8B-B14F-4D97-AF65-F5344CB8AC3E}">
        <p14:creationId xmlns:p14="http://schemas.microsoft.com/office/powerpoint/2010/main" val="28717034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81B9D28D-96CE-674A-B22E-FA6FF94CC22D}" type="slidenum">
              <a:rPr lang="en-US" smtClean="0"/>
              <a:pPr>
                <a:defRPr/>
              </a:pPr>
              <a:t>‹#›</a:t>
            </a:fld>
            <a:endParaRPr lang="en-US" dirty="0"/>
          </a:p>
        </p:txBody>
      </p:sp>
    </p:spTree>
    <p:extLst>
      <p:ext uri="{BB962C8B-B14F-4D97-AF65-F5344CB8AC3E}">
        <p14:creationId xmlns:p14="http://schemas.microsoft.com/office/powerpoint/2010/main" val="35655941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E2EE8852-01D9-8342-85B1-6D2D792C5E10}" type="slidenum">
              <a:rPr lang="en-US" smtClean="0"/>
              <a:pPr>
                <a:defRPr/>
              </a:pPr>
              <a:t>‹#›</a:t>
            </a:fld>
            <a:endParaRPr lang="en-US" dirty="0"/>
          </a:p>
        </p:txBody>
      </p:sp>
    </p:spTree>
    <p:extLst>
      <p:ext uri="{BB962C8B-B14F-4D97-AF65-F5344CB8AC3E}">
        <p14:creationId xmlns:p14="http://schemas.microsoft.com/office/powerpoint/2010/main" val="39072917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8E23CD37-2032-5442-8DAC-DA52826DE066}" type="slidenum">
              <a:rPr lang="en-US" smtClean="0"/>
              <a:pPr>
                <a:defRPr/>
              </a:pPr>
              <a:t>‹#›</a:t>
            </a:fld>
            <a:endParaRPr lang="en-US" dirty="0"/>
          </a:p>
        </p:txBody>
      </p:sp>
    </p:spTree>
    <p:extLst>
      <p:ext uri="{BB962C8B-B14F-4D97-AF65-F5344CB8AC3E}">
        <p14:creationId xmlns:p14="http://schemas.microsoft.com/office/powerpoint/2010/main" val="2344417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63826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C9CD160D-9D49-D74E-8B2B-82DFA8D0A641}" type="slidenum">
              <a:rPr lang="en-US" smtClean="0"/>
              <a:pPr>
                <a:defRPr/>
              </a:pPr>
              <a:t>‹#›</a:t>
            </a:fld>
            <a:endParaRPr lang="en-US" dirty="0"/>
          </a:p>
        </p:txBody>
      </p:sp>
    </p:spTree>
    <p:extLst>
      <p:ext uri="{BB962C8B-B14F-4D97-AF65-F5344CB8AC3E}">
        <p14:creationId xmlns:p14="http://schemas.microsoft.com/office/powerpoint/2010/main" val="323383905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753391E2-E24C-7B41-AF35-98A03FDEDDBE}" type="slidenum">
              <a:rPr lang="en-US" smtClean="0"/>
              <a:pPr>
                <a:defRPr/>
              </a:pPr>
              <a:t>‹#›</a:t>
            </a:fld>
            <a:endParaRPr lang="en-US" dirty="0"/>
          </a:p>
        </p:txBody>
      </p:sp>
    </p:spTree>
    <p:extLst>
      <p:ext uri="{BB962C8B-B14F-4D97-AF65-F5344CB8AC3E}">
        <p14:creationId xmlns:p14="http://schemas.microsoft.com/office/powerpoint/2010/main" val="7596958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9E158271-B2D9-C34D-9DE5-4ADB0F9343DD}" type="slidenum">
              <a:rPr lang="en-US" smtClean="0"/>
              <a:pPr>
                <a:defRPr/>
              </a:pPr>
              <a:t>‹#›</a:t>
            </a:fld>
            <a:endParaRPr lang="en-US" dirty="0"/>
          </a:p>
        </p:txBody>
      </p:sp>
    </p:spTree>
    <p:extLst>
      <p:ext uri="{BB962C8B-B14F-4D97-AF65-F5344CB8AC3E}">
        <p14:creationId xmlns:p14="http://schemas.microsoft.com/office/powerpoint/2010/main" val="19277379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9F862BA6-CD91-0746-86A1-AAA930AB0F71}" type="slidenum">
              <a:rPr lang="en-US" smtClean="0"/>
              <a:pPr>
                <a:defRPr/>
              </a:pPr>
              <a:t>‹#›</a:t>
            </a:fld>
            <a:endParaRPr lang="en-US" dirty="0"/>
          </a:p>
        </p:txBody>
      </p:sp>
    </p:spTree>
    <p:extLst>
      <p:ext uri="{BB962C8B-B14F-4D97-AF65-F5344CB8AC3E}">
        <p14:creationId xmlns:p14="http://schemas.microsoft.com/office/powerpoint/2010/main" val="20589143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5C18CE17-80AC-A243-8B5E-2FF36068B328}" type="slidenum">
              <a:rPr lang="en-US" smtClean="0"/>
              <a:pPr>
                <a:defRPr/>
              </a:pPr>
              <a:t>‹#›</a:t>
            </a:fld>
            <a:endParaRPr lang="en-US" dirty="0"/>
          </a:p>
        </p:txBody>
      </p:sp>
    </p:spTree>
    <p:extLst>
      <p:ext uri="{BB962C8B-B14F-4D97-AF65-F5344CB8AC3E}">
        <p14:creationId xmlns:p14="http://schemas.microsoft.com/office/powerpoint/2010/main" val="25072983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C38BA20E-CD88-7D44-A0C3-DCE088A6186A}" type="slidenum">
              <a:rPr lang="en-US" smtClean="0"/>
              <a:pPr>
                <a:defRPr/>
              </a:pPr>
              <a:t>‹#›</a:t>
            </a:fld>
            <a:endParaRPr lang="en-US" dirty="0"/>
          </a:p>
        </p:txBody>
      </p:sp>
    </p:spTree>
    <p:extLst>
      <p:ext uri="{BB962C8B-B14F-4D97-AF65-F5344CB8AC3E}">
        <p14:creationId xmlns:p14="http://schemas.microsoft.com/office/powerpoint/2010/main" val="37091276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8C3B96B8-FC90-9142-8AAD-6FF34A400C1E}" type="slidenum">
              <a:rPr lang="en-US" smtClean="0"/>
              <a:pPr>
                <a:defRPr/>
              </a:pPr>
              <a:t>‹#›</a:t>
            </a:fld>
            <a:endParaRPr lang="en-US" dirty="0"/>
          </a:p>
        </p:txBody>
      </p:sp>
    </p:spTree>
    <p:extLst>
      <p:ext uri="{BB962C8B-B14F-4D97-AF65-F5344CB8AC3E}">
        <p14:creationId xmlns:p14="http://schemas.microsoft.com/office/powerpoint/2010/main" val="5637924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12CE66A9-E95C-D84D-ABC8-0AD7B5F7E3AB}" type="slidenum">
              <a:rPr lang="en-US" smtClean="0"/>
              <a:pPr>
                <a:defRPr/>
              </a:pPr>
              <a:t>‹#›</a:t>
            </a:fld>
            <a:endParaRPr lang="en-US" dirty="0"/>
          </a:p>
        </p:txBody>
      </p:sp>
    </p:spTree>
    <p:extLst>
      <p:ext uri="{BB962C8B-B14F-4D97-AF65-F5344CB8AC3E}">
        <p14:creationId xmlns:p14="http://schemas.microsoft.com/office/powerpoint/2010/main" val="34734627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573D5FD8-F40F-F14C-9DFF-FFF0CF49BC0A}" type="slidenum">
              <a:rPr lang="en-US" smtClean="0"/>
              <a:pPr>
                <a:defRPr/>
              </a:pPr>
              <a:t>‹#›</a:t>
            </a:fld>
            <a:endParaRPr lang="en-US" dirty="0"/>
          </a:p>
        </p:txBody>
      </p:sp>
    </p:spTree>
    <p:extLst>
      <p:ext uri="{BB962C8B-B14F-4D97-AF65-F5344CB8AC3E}">
        <p14:creationId xmlns:p14="http://schemas.microsoft.com/office/powerpoint/2010/main" val="8735404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6F67773B-1EE9-6F4D-9FFA-1CB942A1B298}" type="slidenum">
              <a:rPr lang="en-US" smtClean="0"/>
              <a:pPr>
                <a:defRPr/>
              </a:pPr>
              <a:t>‹#›</a:t>
            </a:fld>
            <a:endParaRPr lang="en-US" dirty="0"/>
          </a:p>
        </p:txBody>
      </p:sp>
    </p:spTree>
    <p:extLst>
      <p:ext uri="{BB962C8B-B14F-4D97-AF65-F5344CB8AC3E}">
        <p14:creationId xmlns:p14="http://schemas.microsoft.com/office/powerpoint/2010/main" val="113945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224006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276993-0C83-7B42-812A-ED63A6BFDEF4}" type="slidenum">
              <a:rPr lang="zh-CN" altLang="en-US" smtClean="0"/>
              <a:pPr>
                <a:defRPr/>
              </a:pPr>
              <a:t>‹#›</a:t>
            </a:fld>
            <a:endParaRPr lang="en-US" altLang="zh-CN" dirty="0"/>
          </a:p>
        </p:txBody>
      </p:sp>
    </p:spTree>
    <p:extLst>
      <p:ext uri="{BB962C8B-B14F-4D97-AF65-F5344CB8AC3E}">
        <p14:creationId xmlns:p14="http://schemas.microsoft.com/office/powerpoint/2010/main" val="1444431220"/>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80C5B6-7DE3-7D45-AF98-32FC164D1511}" type="slidenum">
              <a:rPr lang="zh-CN" altLang="en-US" smtClean="0"/>
              <a:pPr>
                <a:defRPr/>
              </a:pPr>
              <a:t>‹#›</a:t>
            </a:fld>
            <a:endParaRPr lang="en-US" altLang="zh-CN" dirty="0"/>
          </a:p>
        </p:txBody>
      </p:sp>
    </p:spTree>
    <p:extLst>
      <p:ext uri="{BB962C8B-B14F-4D97-AF65-F5344CB8AC3E}">
        <p14:creationId xmlns:p14="http://schemas.microsoft.com/office/powerpoint/2010/main" val="4093358628"/>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6256909-6180-C14C-A802-BE71F4CEF9AB}" type="slidenum">
              <a:rPr lang="zh-CN" altLang="en-US" smtClean="0"/>
              <a:pPr>
                <a:defRPr/>
              </a:pPr>
              <a:t>‹#›</a:t>
            </a:fld>
            <a:endParaRPr lang="en-US" altLang="zh-CN" dirty="0"/>
          </a:p>
        </p:txBody>
      </p:sp>
    </p:spTree>
    <p:extLst>
      <p:ext uri="{BB962C8B-B14F-4D97-AF65-F5344CB8AC3E}">
        <p14:creationId xmlns:p14="http://schemas.microsoft.com/office/powerpoint/2010/main" val="70849619"/>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C7DF3B-9C83-B341-9932-AAC3A526901A}" type="slidenum">
              <a:rPr lang="zh-CN" altLang="en-US" smtClean="0"/>
              <a:pPr>
                <a:defRPr/>
              </a:pPr>
              <a:t>‹#›</a:t>
            </a:fld>
            <a:endParaRPr lang="en-US" altLang="zh-CN" dirty="0"/>
          </a:p>
        </p:txBody>
      </p:sp>
    </p:spTree>
    <p:extLst>
      <p:ext uri="{BB962C8B-B14F-4D97-AF65-F5344CB8AC3E}">
        <p14:creationId xmlns:p14="http://schemas.microsoft.com/office/powerpoint/2010/main" val="778488617"/>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1000E3-0003-E24B-8E91-25F2F3E8CA4E}" type="slidenum">
              <a:rPr lang="zh-CN" altLang="en-US" smtClean="0"/>
              <a:pPr>
                <a:defRPr/>
              </a:pPr>
              <a:t>‹#›</a:t>
            </a:fld>
            <a:endParaRPr lang="en-US" altLang="zh-CN" dirty="0"/>
          </a:p>
        </p:txBody>
      </p:sp>
    </p:spTree>
    <p:extLst>
      <p:ext uri="{BB962C8B-B14F-4D97-AF65-F5344CB8AC3E}">
        <p14:creationId xmlns:p14="http://schemas.microsoft.com/office/powerpoint/2010/main" val="22731806"/>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1089D5-426E-4A42-ABCD-F6930D217057}" type="slidenum">
              <a:rPr lang="zh-CN" altLang="en-US" smtClean="0"/>
              <a:pPr>
                <a:defRPr/>
              </a:pPr>
              <a:t>‹#›</a:t>
            </a:fld>
            <a:endParaRPr lang="en-US" altLang="zh-CN" dirty="0"/>
          </a:p>
        </p:txBody>
      </p:sp>
    </p:spTree>
    <p:extLst>
      <p:ext uri="{BB962C8B-B14F-4D97-AF65-F5344CB8AC3E}">
        <p14:creationId xmlns:p14="http://schemas.microsoft.com/office/powerpoint/2010/main" val="4116077134"/>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C25455-1154-354D-9DE6-94714F644E24}" type="slidenum">
              <a:rPr lang="zh-CN" altLang="en-US" smtClean="0"/>
              <a:pPr>
                <a:defRPr/>
              </a:pPr>
              <a:t>‹#›</a:t>
            </a:fld>
            <a:endParaRPr lang="en-US" altLang="zh-CN" dirty="0"/>
          </a:p>
        </p:txBody>
      </p:sp>
    </p:spTree>
    <p:extLst>
      <p:ext uri="{BB962C8B-B14F-4D97-AF65-F5344CB8AC3E}">
        <p14:creationId xmlns:p14="http://schemas.microsoft.com/office/powerpoint/2010/main" val="1875279670"/>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73BB97B-A711-FA46-AA2A-A586669B52DF}" type="slidenum">
              <a:rPr lang="zh-CN" altLang="en-US" smtClean="0"/>
              <a:pPr>
                <a:defRPr/>
              </a:pPr>
              <a:t>‹#›</a:t>
            </a:fld>
            <a:endParaRPr lang="en-US" altLang="zh-CN" dirty="0"/>
          </a:p>
        </p:txBody>
      </p:sp>
    </p:spTree>
    <p:extLst>
      <p:ext uri="{BB962C8B-B14F-4D97-AF65-F5344CB8AC3E}">
        <p14:creationId xmlns:p14="http://schemas.microsoft.com/office/powerpoint/2010/main" val="1787844013"/>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BD2E87-E032-F543-9BED-63AF2F14954E}" type="slidenum">
              <a:rPr lang="zh-CN" altLang="en-US" smtClean="0"/>
              <a:pPr>
                <a:defRPr/>
              </a:pPr>
              <a:t>‹#›</a:t>
            </a:fld>
            <a:endParaRPr lang="en-US" altLang="zh-CN" dirty="0"/>
          </a:p>
        </p:txBody>
      </p:sp>
    </p:spTree>
    <p:extLst>
      <p:ext uri="{BB962C8B-B14F-4D97-AF65-F5344CB8AC3E}">
        <p14:creationId xmlns:p14="http://schemas.microsoft.com/office/powerpoint/2010/main" val="3954588929"/>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D18D3-1177-6C4C-9961-E9A1B0F87A3A}" type="slidenum">
              <a:rPr lang="zh-CN" altLang="en-US" smtClean="0"/>
              <a:pPr>
                <a:defRPr/>
              </a:pPr>
              <a:t>‹#›</a:t>
            </a:fld>
            <a:endParaRPr lang="en-US" altLang="zh-CN" dirty="0"/>
          </a:p>
        </p:txBody>
      </p:sp>
    </p:spTree>
    <p:extLst>
      <p:ext uri="{BB962C8B-B14F-4D97-AF65-F5344CB8AC3E}">
        <p14:creationId xmlns:p14="http://schemas.microsoft.com/office/powerpoint/2010/main" val="2537946342"/>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9644416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C26FDB-7864-C84F-B027-4781C92F57A9}" type="slidenum">
              <a:rPr lang="zh-CN" altLang="en-US" smtClean="0"/>
              <a:pPr>
                <a:defRPr/>
              </a:pPr>
              <a:t>‹#›</a:t>
            </a:fld>
            <a:endParaRPr lang="en-US" altLang="zh-CN" dirty="0"/>
          </a:p>
        </p:txBody>
      </p:sp>
    </p:spTree>
    <p:extLst>
      <p:ext uri="{BB962C8B-B14F-4D97-AF65-F5344CB8AC3E}">
        <p14:creationId xmlns:p14="http://schemas.microsoft.com/office/powerpoint/2010/main" val="2449175712"/>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72DB97-91BA-F446-BF28-EA6ED37035D1}" type="slidenum">
              <a:rPr lang="zh-CN" altLang="en-US" smtClean="0"/>
              <a:pPr>
                <a:defRPr/>
              </a:pPr>
              <a:t>‹#›</a:t>
            </a:fld>
            <a:endParaRPr lang="en-US" altLang="zh-CN" dirty="0"/>
          </a:p>
        </p:txBody>
      </p:sp>
    </p:spTree>
    <p:extLst>
      <p:ext uri="{BB962C8B-B14F-4D97-AF65-F5344CB8AC3E}">
        <p14:creationId xmlns:p14="http://schemas.microsoft.com/office/powerpoint/2010/main" val="2352870903"/>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2/12/24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1635391693"/>
      </p:ext>
    </p:extLst>
  </p:cSld>
  <p:clrMapOvr>
    <a:overrideClrMapping bg1="lt1" tx1="dk1" bg2="lt2" tx2="dk2" accent1="accent1" accent2="accent2" accent3="accent3" accent4="accent4" accent5="accent5" accent6="accent6" hlink="hlink" folHlink="folHlink"/>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2/12/24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1756247119"/>
      </p:ext>
    </p:extLst>
  </p:cSld>
  <p:clrMapOvr>
    <a:overrideClrMapping bg1="lt1" tx1="dk1" bg2="lt2" tx2="dk2" accent1="accent1" accent2="accent2" accent3="accent3" accent4="accent4" accent5="accent5" accent6="accent6" hlink="hlink" folHlink="folHlink"/>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i="0" dirty="0">
              <a:solidFill>
                <a:prstClr val="black"/>
              </a:solidFill>
              <a:latin typeface="Arial" panose="020B0604020202020204" pitchFamily="34"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2/12/24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3563838405"/>
      </p:ext>
    </p:extLst>
  </p:cSld>
  <p:clrMapOvr>
    <a:overrideClrMapping bg1="lt1" tx1="dk1" bg2="lt2" tx2="dk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2/12/24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4728327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2/12/24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21600425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b="1" i="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b="1" i="0">
                <a:solidFill>
                  <a:srgbClr val="FFFFFF"/>
                </a:solidFill>
                <a:latin typeface="Arial" panose="020B0604020202020204" pitchFamily="34" charset="0"/>
                <a:cs typeface="Arial" panose="020B0604020202020204" pitchFamily="34" charset="0"/>
              </a:defRPr>
            </a:lvl1pPr>
            <a:lvl2pPr>
              <a:defRPr sz="1200"/>
            </a:lvl2pPr>
            <a:lvl3pPr>
              <a:defRPr sz="1000"/>
            </a:lvl3pPr>
            <a:lvl4pPr>
              <a:defRPr sz="900"/>
            </a:lvl4pPr>
            <a:lvl5pPr>
              <a:defRPr sz="900"/>
            </a:lvl5pPr>
          </a:lstStyle>
          <a:p>
            <a:pPr lvl="0"/>
            <a:r>
              <a:rPr lang="en-US" dirty="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87479997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2/12/24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2469480797"/>
      </p:ext>
    </p:extLst>
  </p:cSld>
  <p:clrMapOvr>
    <a:overrideClrMapping bg1="lt1" tx1="dk1" bg2="lt2" tx2="dk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2/12/24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155831593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838430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i="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b="1" i="0">
                <a:solidFill>
                  <a:srgbClr val="FFFFFF"/>
                </a:solidFill>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2/12/24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1350841209"/>
      </p:ext>
    </p:extLst>
  </p:cSld>
  <p:clrMapOvr>
    <a:overrideClrMapping bg1="lt1" tx1="dk1" bg2="lt2" tx2="dk2" accent1="accent1" accent2="accent2" accent3="accent3" accent4="accent4" accent5="accent5" accent6="accent6" hlink="hlink" folHlink="folHlink"/>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2/12/24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4114147799"/>
      </p:ext>
    </p:extLst>
  </p:cSld>
  <p:clrMapOvr>
    <a:overrideClrMapping bg1="lt1" tx1="dk1" bg2="lt2" tx2="dk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276993-0C83-7B42-812A-ED63A6BFDEF4}" type="slidenum">
              <a:rPr lang="zh-CN" altLang="en-US" smtClean="0"/>
              <a:pPr>
                <a:defRPr/>
              </a:pPr>
              <a:t>‹#›</a:t>
            </a:fld>
            <a:endParaRPr lang="en-US" altLang="zh-CN" dirty="0"/>
          </a:p>
        </p:txBody>
      </p:sp>
    </p:spTree>
    <p:extLst>
      <p:ext uri="{BB962C8B-B14F-4D97-AF65-F5344CB8AC3E}">
        <p14:creationId xmlns:p14="http://schemas.microsoft.com/office/powerpoint/2010/main" val="2932400805"/>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80C5B6-7DE3-7D45-AF98-32FC164D1511}" type="slidenum">
              <a:rPr lang="zh-CN" altLang="en-US" smtClean="0"/>
              <a:pPr>
                <a:defRPr/>
              </a:pPr>
              <a:t>‹#›</a:t>
            </a:fld>
            <a:endParaRPr lang="en-US" altLang="zh-CN" dirty="0"/>
          </a:p>
        </p:txBody>
      </p:sp>
    </p:spTree>
    <p:extLst>
      <p:ext uri="{BB962C8B-B14F-4D97-AF65-F5344CB8AC3E}">
        <p14:creationId xmlns:p14="http://schemas.microsoft.com/office/powerpoint/2010/main" val="3353115446"/>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6256909-6180-C14C-A802-BE71F4CEF9AB}" type="slidenum">
              <a:rPr lang="zh-CN" altLang="en-US" smtClean="0"/>
              <a:pPr>
                <a:defRPr/>
              </a:pPr>
              <a:t>‹#›</a:t>
            </a:fld>
            <a:endParaRPr lang="en-US" altLang="zh-CN" dirty="0"/>
          </a:p>
        </p:txBody>
      </p:sp>
    </p:spTree>
    <p:extLst>
      <p:ext uri="{BB962C8B-B14F-4D97-AF65-F5344CB8AC3E}">
        <p14:creationId xmlns:p14="http://schemas.microsoft.com/office/powerpoint/2010/main" val="275040780"/>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C7DF3B-9C83-B341-9932-AAC3A526901A}" type="slidenum">
              <a:rPr lang="zh-CN" altLang="en-US" smtClean="0"/>
              <a:pPr>
                <a:defRPr/>
              </a:pPr>
              <a:t>‹#›</a:t>
            </a:fld>
            <a:endParaRPr lang="en-US" altLang="zh-CN" dirty="0"/>
          </a:p>
        </p:txBody>
      </p:sp>
    </p:spTree>
    <p:extLst>
      <p:ext uri="{BB962C8B-B14F-4D97-AF65-F5344CB8AC3E}">
        <p14:creationId xmlns:p14="http://schemas.microsoft.com/office/powerpoint/2010/main" val="1272649327"/>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1000E3-0003-E24B-8E91-25F2F3E8CA4E}" type="slidenum">
              <a:rPr lang="zh-CN" altLang="en-US" smtClean="0"/>
              <a:pPr>
                <a:defRPr/>
              </a:pPr>
              <a:t>‹#›</a:t>
            </a:fld>
            <a:endParaRPr lang="en-US" altLang="zh-CN" dirty="0"/>
          </a:p>
        </p:txBody>
      </p:sp>
    </p:spTree>
    <p:extLst>
      <p:ext uri="{BB962C8B-B14F-4D97-AF65-F5344CB8AC3E}">
        <p14:creationId xmlns:p14="http://schemas.microsoft.com/office/powerpoint/2010/main" val="2266977294"/>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1089D5-426E-4A42-ABCD-F6930D217057}" type="slidenum">
              <a:rPr lang="zh-CN" altLang="en-US" smtClean="0"/>
              <a:pPr>
                <a:defRPr/>
              </a:pPr>
              <a:t>‹#›</a:t>
            </a:fld>
            <a:endParaRPr lang="en-US" altLang="zh-CN" dirty="0"/>
          </a:p>
        </p:txBody>
      </p:sp>
    </p:spTree>
    <p:extLst>
      <p:ext uri="{BB962C8B-B14F-4D97-AF65-F5344CB8AC3E}">
        <p14:creationId xmlns:p14="http://schemas.microsoft.com/office/powerpoint/2010/main" val="578670953"/>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C25455-1154-354D-9DE6-94714F644E24}" type="slidenum">
              <a:rPr lang="zh-CN" altLang="en-US" smtClean="0"/>
              <a:pPr>
                <a:defRPr/>
              </a:pPr>
              <a:t>‹#›</a:t>
            </a:fld>
            <a:endParaRPr lang="en-US" altLang="zh-CN" dirty="0"/>
          </a:p>
        </p:txBody>
      </p:sp>
    </p:spTree>
    <p:extLst>
      <p:ext uri="{BB962C8B-B14F-4D97-AF65-F5344CB8AC3E}">
        <p14:creationId xmlns:p14="http://schemas.microsoft.com/office/powerpoint/2010/main" val="668995300"/>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73BB97B-A711-FA46-AA2A-A586669B52DF}" type="slidenum">
              <a:rPr lang="zh-CN" altLang="en-US" smtClean="0"/>
              <a:pPr>
                <a:defRPr/>
              </a:pPr>
              <a:t>‹#›</a:t>
            </a:fld>
            <a:endParaRPr lang="en-US" altLang="zh-CN" dirty="0"/>
          </a:p>
        </p:txBody>
      </p:sp>
    </p:spTree>
    <p:extLst>
      <p:ext uri="{BB962C8B-B14F-4D97-AF65-F5344CB8AC3E}">
        <p14:creationId xmlns:p14="http://schemas.microsoft.com/office/powerpoint/2010/main" val="1461548314"/>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D03C39-2D17-6047-A5A3-24089DC24D14}"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73975579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BD2E87-E032-F543-9BED-63AF2F14954E}" type="slidenum">
              <a:rPr lang="zh-CN" altLang="en-US" smtClean="0"/>
              <a:pPr>
                <a:defRPr/>
              </a:pPr>
              <a:t>‹#›</a:t>
            </a:fld>
            <a:endParaRPr lang="en-US" altLang="zh-CN" dirty="0"/>
          </a:p>
        </p:txBody>
      </p:sp>
    </p:spTree>
    <p:extLst>
      <p:ext uri="{BB962C8B-B14F-4D97-AF65-F5344CB8AC3E}">
        <p14:creationId xmlns:p14="http://schemas.microsoft.com/office/powerpoint/2010/main" val="1014408911"/>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D18D3-1177-6C4C-9961-E9A1B0F87A3A}" type="slidenum">
              <a:rPr lang="zh-CN" altLang="en-US" smtClean="0"/>
              <a:pPr>
                <a:defRPr/>
              </a:pPr>
              <a:t>‹#›</a:t>
            </a:fld>
            <a:endParaRPr lang="en-US" altLang="zh-CN" dirty="0"/>
          </a:p>
        </p:txBody>
      </p:sp>
    </p:spTree>
    <p:extLst>
      <p:ext uri="{BB962C8B-B14F-4D97-AF65-F5344CB8AC3E}">
        <p14:creationId xmlns:p14="http://schemas.microsoft.com/office/powerpoint/2010/main" val="662795825"/>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C26FDB-7864-C84F-B027-4781C92F57A9}" type="slidenum">
              <a:rPr lang="zh-CN" altLang="en-US" smtClean="0"/>
              <a:pPr>
                <a:defRPr/>
              </a:pPr>
              <a:t>‹#›</a:t>
            </a:fld>
            <a:endParaRPr lang="en-US" altLang="zh-CN" dirty="0"/>
          </a:p>
        </p:txBody>
      </p:sp>
    </p:spTree>
    <p:extLst>
      <p:ext uri="{BB962C8B-B14F-4D97-AF65-F5344CB8AC3E}">
        <p14:creationId xmlns:p14="http://schemas.microsoft.com/office/powerpoint/2010/main" val="2764782613"/>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72DB97-91BA-F446-BF28-EA6ED37035D1}" type="slidenum">
              <a:rPr lang="zh-CN" altLang="en-US" smtClean="0"/>
              <a:pPr>
                <a:defRPr/>
              </a:pPr>
              <a:t>‹#›</a:t>
            </a:fld>
            <a:endParaRPr lang="en-US" altLang="zh-CN" dirty="0"/>
          </a:p>
        </p:txBody>
      </p:sp>
    </p:spTree>
    <p:extLst>
      <p:ext uri="{BB962C8B-B14F-4D97-AF65-F5344CB8AC3E}">
        <p14:creationId xmlns:p14="http://schemas.microsoft.com/office/powerpoint/2010/main" val="2600636003"/>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atin typeface="Times New Roman" pitchFamily="-112" charset="0"/>
                <a:ea typeface="+mn-ea"/>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latin typeface="Times New Roman" pitchFamily="-112" charset="0"/>
                <a:ea typeface="+mn-ea"/>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3431CBC-B409-458E-A6B2-931237B8C79F}" type="slidenum">
              <a:rPr lang="en-US" smtClean="0"/>
              <a:pPr>
                <a:defRPr/>
              </a:pPr>
              <a:t>‹#›</a:t>
            </a:fld>
            <a:endParaRPr lang="en-US" dirty="0"/>
          </a:p>
        </p:txBody>
      </p:sp>
    </p:spTree>
    <p:extLst>
      <p:ext uri="{BB962C8B-B14F-4D97-AF65-F5344CB8AC3E}">
        <p14:creationId xmlns:p14="http://schemas.microsoft.com/office/powerpoint/2010/main" val="188159522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314633012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96681975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7381652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89029827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1887075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0BB8B4-A4CB-C040-9546-BF1C20134D46}"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233211952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301550934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136919681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258962921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2267828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5961265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299273498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413855819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9719947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152572608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669182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BB4C25-C7D0-B843-BC8A-6F522549C077}"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2413453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B4D1F3-CEA1-C341-A7B9-5566918007BF}"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3764167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8BB6C9-9CEA-624E-963B-6D631C1FA7BB}"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1701836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7D250FB-DE9A-DF4F-A7E5-8FD0D396695C}"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3894959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9E8B75-2388-CD4A-A4BA-F2D48F91E404}"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1140745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7C80D6-236F-F940-826C-099168C3D2A0}"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2321217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97A1B1-2540-B249-8E2D-EB8577F0873E}"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914134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5F03BB-7E47-414B-8D0C-814BC5FF0FEB}"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3430174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DB0C72-8BB0-C14E-9A03-F10593DDA3DC}"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559059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396948C-6B18-ED41-BD1E-8ED205306E04}"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519232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18A98A-FBB2-FF4C-B003-6A33F1133D77}"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1964028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solidFill>
                <a:srgbClr val="000000"/>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110C3B-6E12-4940-A47B-25882ED7BB19}"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569308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242816"/>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9086409"/>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20371"/>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78064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873327"/>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082988"/>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9219133"/>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5865909"/>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086129"/>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3637346"/>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789454"/>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E9BD228-DC8B-9E4C-8F37-FFA6CF5F4676}" type="slidenum">
              <a:rPr lang="en-GB"/>
              <a:pPr>
                <a:defRPr/>
              </a:pPr>
              <a:t>‹#›</a:t>
            </a:fld>
            <a:endParaRPr lang="en-GB"/>
          </a:p>
        </p:txBody>
      </p:sp>
    </p:spTree>
    <p:extLst>
      <p:ext uri="{BB962C8B-B14F-4D97-AF65-F5344CB8AC3E}">
        <p14:creationId xmlns:p14="http://schemas.microsoft.com/office/powerpoint/2010/main" val="1360611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36543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7762" name="Rectangle 2"/>
          <p:cNvSpPr>
            <a:spLocks noGrp="1" noRot="1" noChangeArrowheads="1"/>
          </p:cNvSpPr>
          <p:nvPr>
            <p:ph type="ctrTitle"/>
          </p:nvPr>
        </p:nvSpPr>
        <p:spPr>
          <a:xfrm>
            <a:off x="685800" y="1981200"/>
            <a:ext cx="7772400" cy="1600200"/>
          </a:xfrm>
        </p:spPr>
        <p:txBody>
          <a:bodyPr/>
          <a:lstStyle>
            <a:lvl1pPr>
              <a:defRPr b="1" i="0">
                <a:latin typeface="Arial" panose="020B0604020202020204" pitchFamily="34" charset="0"/>
              </a:defRPr>
            </a:lvl1pPr>
          </a:lstStyle>
          <a:p>
            <a:r>
              <a:rPr lang="en-US" dirty="0"/>
              <a:t>Click to edit Master title style</a:t>
            </a:r>
          </a:p>
        </p:txBody>
      </p:sp>
      <p:sp>
        <p:nvSpPr>
          <p:cNvPr id="117763" name="Rectangle 3"/>
          <p:cNvSpPr>
            <a:spLocks noGrp="1" noRot="1" noChangeArrowheads="1"/>
          </p:cNvSpPr>
          <p:nvPr>
            <p:ph type="subTitle" idx="1"/>
          </p:nvPr>
        </p:nvSpPr>
        <p:spPr>
          <a:xfrm>
            <a:off x="1371600" y="3886200"/>
            <a:ext cx="6400800" cy="1752600"/>
          </a:xfrm>
        </p:spPr>
        <p:txBody>
          <a:bodyPr/>
          <a:lstStyle>
            <a:lvl1pPr marL="0" indent="0" algn="ctr">
              <a:buFont typeface="Wingdings" charset="2"/>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B1EA5B-8B88-F04C-BF10-6506AD5B18C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050143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3363CD-3D92-EC46-BA8D-6AD22D20D45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555064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EEFC03-4ED8-8F4A-92CB-77FE89D6D94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44055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6400"/>
            <a:ext cx="4194175" cy="442277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45D47B-72A3-164B-87B7-45AEA20BFC6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914948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66FBB5-F1A3-8D46-A8CE-6DED50519FB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476677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09D750-A79C-BC49-9762-8B43F2FBEAE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209695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1A6DD8-2FC9-E546-ADEE-25122A2E56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960475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44D034-3E55-0E43-9451-05187A22283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27979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878675-3414-0348-A15B-A950AC0C053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675759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2406986-D1AF-0144-9411-73413BF6563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775769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208FAC-CFAD-DD4F-AA92-8315A6B8623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844139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5861 w 4917"/>
                <a:gd name="T3" fmla="*/ -1 h 1000"/>
                <a:gd name="T4" fmla="*/ 6524 w 4917"/>
                <a:gd name="T5" fmla="*/ 664 h 1000"/>
                <a:gd name="T6" fmla="*/ 5860 w 4917"/>
                <a:gd name="T7" fmla="*/ 1327 h 1000"/>
                <a:gd name="T8" fmla="*/ 0 w 4917"/>
                <a:gd name="T9" fmla="*/ 1327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7" y="-1"/>
                  </a:lnTo>
                  <a:cubicBezTo>
                    <a:pt x="4693" y="0"/>
                    <a:pt x="4917" y="223"/>
                    <a:pt x="4917" y="500"/>
                  </a:cubicBezTo>
                  <a:cubicBezTo>
                    <a:pt x="4917" y="776"/>
                    <a:pt x="4693" y="1000"/>
                    <a:pt x="4416" y="1000"/>
                  </a:cubicBezTo>
                  <a:lnTo>
                    <a:pt x="0" y="100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b="1" i="0" dirty="0">
                <a:solidFill>
                  <a:srgbClr val="000000"/>
                </a:solidFill>
                <a:latin typeface="Arial" panose="020B0604020202020204" pitchFamily="34" charset="0"/>
                <a:ea typeface="宋体" charset="0"/>
                <a:cs typeface="宋体"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b="1" i="0" dirty="0">
                <a:solidFill>
                  <a:srgbClr val="000000"/>
                </a:solidFill>
                <a:latin typeface="Arial" panose="020B0604020202020204" pitchFamily="34" charset="0"/>
                <a:ea typeface="宋体" charset="0"/>
                <a:cs typeface="宋体" charset="0"/>
              </a:endParaRPr>
            </a:p>
          </p:txBody>
        </p:sp>
      </p:grpSp>
      <p:sp>
        <p:nvSpPr>
          <p:cNvPr id="110599" name="Rectangle 7"/>
          <p:cNvSpPr>
            <a:spLocks noGrp="1" noChangeArrowheads="1"/>
          </p:cNvSpPr>
          <p:nvPr>
            <p:ph type="ctrTitle"/>
          </p:nvPr>
        </p:nvSpPr>
        <p:spPr>
          <a:xfrm>
            <a:off x="228600" y="1427163"/>
            <a:ext cx="8077200" cy="1609725"/>
          </a:xfrm>
        </p:spPr>
        <p:txBody>
          <a:bodyPr/>
          <a:lstStyle>
            <a:lvl1pPr>
              <a:defRPr sz="4600" b="1" i="0">
                <a:latin typeface="Arial" panose="020B0604020202020204" pitchFamily="34" charset="0"/>
              </a:defRPr>
            </a:lvl1pPr>
          </a:lstStyle>
          <a:p>
            <a:r>
              <a:rPr lang="en-US" dirty="0"/>
              <a:t>Click to edit Master title style</a:t>
            </a:r>
          </a:p>
        </p:txBody>
      </p:sp>
      <p:sp>
        <p:nvSpPr>
          <p:cNvPr id="110600" name="Rectangle 8"/>
          <p:cNvSpPr>
            <a:spLocks noGrp="1" noChangeArrowheads="1"/>
          </p:cNvSpPr>
          <p:nvPr>
            <p:ph type="subTitle" idx="1"/>
          </p:nvPr>
        </p:nvSpPr>
        <p:spPr>
          <a:xfrm>
            <a:off x="1066800" y="3441700"/>
            <a:ext cx="6629400" cy="1676400"/>
          </a:xfrm>
        </p:spPr>
        <p:txBody>
          <a:bodyPr/>
          <a:lstStyle>
            <a:lvl1pPr marL="0" indent="0">
              <a:buFont typeface="Wingdings" charset="2"/>
              <a:buNone/>
              <a:defRPr b="1" i="0">
                <a:latin typeface="Arial" panose="020B0604020202020204" pitchFamily="34" charset="0"/>
              </a:defRPr>
            </a:lvl1pPr>
          </a:lstStyle>
          <a:p>
            <a:r>
              <a:rPr lang="en-US" dirty="0"/>
              <a:t>Click to edit Master subtitle style</a:t>
            </a:r>
          </a:p>
        </p:txBody>
      </p:sp>
      <p:sp>
        <p:nvSpPr>
          <p:cNvPr id="9" name="Rectangle 9"/>
          <p:cNvSpPr>
            <a:spLocks noGrp="1" noChangeArrowheads="1"/>
          </p:cNvSpPr>
          <p:nvPr>
            <p:ph type="dt" sz="half" idx="10"/>
          </p:nvPr>
        </p:nvSpPr>
        <p:spPr>
          <a:xfrm>
            <a:off x="457200" y="6248400"/>
            <a:ext cx="2133600" cy="471488"/>
          </a:xfr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10" name="Rectangle 10"/>
          <p:cNvSpPr>
            <a:spLocks noGrp="1" noChangeArrowheads="1"/>
          </p:cNvSpPr>
          <p:nvPr>
            <p:ph type="ftr" sz="quarter" idx="11"/>
          </p:nvPr>
        </p:nvSpPr>
        <p:spPr>
          <a:xfrm>
            <a:off x="3124200" y="6253163"/>
            <a:ext cx="2895600" cy="457200"/>
          </a:xfr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F8C8F6BC-2A3F-0E4B-B03F-3E9A18B27A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07946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80D08D-36AB-4A4C-AC48-2B0562F181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44716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50E95D6-65C5-A741-A5CE-D67DF9EBFE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749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3886200" cy="4419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148DEF1-CC10-164B-A79D-814335C15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11546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E8B3EF8-F3BA-6F40-87C5-F877699956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537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A87335F3-3E3D-FD4B-B2AC-BA5AACCF3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49620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5A14407-35F3-8C4B-9177-D83DB91FFA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883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AA473B0-2394-AC4C-ADCC-F7A05294A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50615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7180262-E40E-D84D-B245-B0ECBB88B2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9668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477E0EA-95C8-F14F-BAD1-A20E876279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4971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95263" y="228600"/>
            <a:ext cx="6102350" cy="57912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2618574-A668-A640-950B-59BFDD6D1A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868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pPr>
                <a:defRPr/>
              </a:pPr>
              <a:t>‹#›</a:t>
            </a:fld>
            <a:endParaRPr lang="en-US"/>
          </a:p>
        </p:txBody>
      </p:sp>
    </p:spTree>
    <p:extLst>
      <p:ext uri="{BB962C8B-B14F-4D97-AF65-F5344CB8AC3E}">
        <p14:creationId xmlns:p14="http://schemas.microsoft.com/office/powerpoint/2010/main" val="2037834095"/>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pPr>
                <a:defRPr/>
              </a:pPr>
              <a:t>‹#›</a:t>
            </a:fld>
            <a:endParaRPr lang="en-US"/>
          </a:p>
        </p:txBody>
      </p:sp>
    </p:spTree>
    <p:extLst>
      <p:ext uri="{BB962C8B-B14F-4D97-AF65-F5344CB8AC3E}">
        <p14:creationId xmlns:p14="http://schemas.microsoft.com/office/powerpoint/2010/main" val="1792868310"/>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pPr>
                <a:defRPr/>
              </a:pPr>
              <a:t>‹#›</a:t>
            </a:fld>
            <a:endParaRPr lang="en-US"/>
          </a:p>
        </p:txBody>
      </p:sp>
    </p:spTree>
    <p:extLst>
      <p:ext uri="{BB962C8B-B14F-4D97-AF65-F5344CB8AC3E}">
        <p14:creationId xmlns:p14="http://schemas.microsoft.com/office/powerpoint/2010/main" val="2649854606"/>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pPr>
                <a:defRPr/>
              </a:pPr>
              <a:t>‹#›</a:t>
            </a:fld>
            <a:endParaRPr lang="en-US"/>
          </a:p>
        </p:txBody>
      </p:sp>
    </p:spTree>
    <p:extLst>
      <p:ext uri="{BB962C8B-B14F-4D97-AF65-F5344CB8AC3E}">
        <p14:creationId xmlns:p14="http://schemas.microsoft.com/office/powerpoint/2010/main" val="991592360"/>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pPr>
                <a:defRPr/>
              </a:pPr>
              <a:t>‹#›</a:t>
            </a:fld>
            <a:endParaRPr lang="en-US"/>
          </a:p>
        </p:txBody>
      </p:sp>
    </p:spTree>
    <p:extLst>
      <p:ext uri="{BB962C8B-B14F-4D97-AF65-F5344CB8AC3E}">
        <p14:creationId xmlns:p14="http://schemas.microsoft.com/office/powerpoint/2010/main" val="1222608244"/>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pPr>
                <a:defRPr/>
              </a:pPr>
              <a:t>‹#›</a:t>
            </a:fld>
            <a:endParaRPr lang="en-US"/>
          </a:p>
        </p:txBody>
      </p:sp>
    </p:spTree>
    <p:extLst>
      <p:ext uri="{BB962C8B-B14F-4D97-AF65-F5344CB8AC3E}">
        <p14:creationId xmlns:p14="http://schemas.microsoft.com/office/powerpoint/2010/main" val="1602197731"/>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pPr>
                <a:defRPr/>
              </a:pPr>
              <a:t>‹#›</a:t>
            </a:fld>
            <a:endParaRPr lang="en-US"/>
          </a:p>
        </p:txBody>
      </p:sp>
    </p:spTree>
    <p:extLst>
      <p:ext uri="{BB962C8B-B14F-4D97-AF65-F5344CB8AC3E}">
        <p14:creationId xmlns:p14="http://schemas.microsoft.com/office/powerpoint/2010/main" val="1892567562"/>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pPr>
                <a:defRPr/>
              </a:pPr>
              <a:t>‹#›</a:t>
            </a:fld>
            <a:endParaRPr lang="en-US"/>
          </a:p>
        </p:txBody>
      </p:sp>
    </p:spTree>
    <p:extLst>
      <p:ext uri="{BB962C8B-B14F-4D97-AF65-F5344CB8AC3E}">
        <p14:creationId xmlns:p14="http://schemas.microsoft.com/office/powerpoint/2010/main" val="249827361"/>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pPr>
                <a:defRPr/>
              </a:pPr>
              <a:t>‹#›</a:t>
            </a:fld>
            <a:endParaRPr lang="en-US"/>
          </a:p>
        </p:txBody>
      </p:sp>
    </p:spTree>
    <p:extLst>
      <p:ext uri="{BB962C8B-B14F-4D97-AF65-F5344CB8AC3E}">
        <p14:creationId xmlns:p14="http://schemas.microsoft.com/office/powerpoint/2010/main" val="3792082596"/>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pPr>
                <a:defRPr/>
              </a:pPr>
              <a:t>‹#›</a:t>
            </a:fld>
            <a:endParaRPr lang="en-US"/>
          </a:p>
        </p:txBody>
      </p:sp>
    </p:spTree>
    <p:extLst>
      <p:ext uri="{BB962C8B-B14F-4D97-AF65-F5344CB8AC3E}">
        <p14:creationId xmlns:p14="http://schemas.microsoft.com/office/powerpoint/2010/main" val="1546539773"/>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pPr>
                <a:defRPr/>
              </a:pPr>
              <a:t>‹#›</a:t>
            </a:fld>
            <a:endParaRPr lang="en-US"/>
          </a:p>
        </p:txBody>
      </p:sp>
    </p:spTree>
    <p:extLst>
      <p:ext uri="{BB962C8B-B14F-4D97-AF65-F5344CB8AC3E}">
        <p14:creationId xmlns:p14="http://schemas.microsoft.com/office/powerpoint/2010/main" val="1344436027"/>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D03C39-2D17-6047-A5A3-24089DC24D14}" type="slidenum">
              <a:rPr lang="en-AU" smtClean="0"/>
              <a:pPr>
                <a:defRPr/>
              </a:pPr>
              <a:t>‹#›</a:t>
            </a:fld>
            <a:endParaRPr lang="en-AU" dirty="0"/>
          </a:p>
        </p:txBody>
      </p:sp>
    </p:spTree>
    <p:extLst>
      <p:ext uri="{BB962C8B-B14F-4D97-AF65-F5344CB8AC3E}">
        <p14:creationId xmlns:p14="http://schemas.microsoft.com/office/powerpoint/2010/main" val="28392541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0BB8B4-A4CB-C040-9546-BF1C20134D46}" type="slidenum">
              <a:rPr lang="en-AU" smtClean="0"/>
              <a:pPr>
                <a:defRPr/>
              </a:pPr>
              <a:t>‹#›</a:t>
            </a:fld>
            <a:endParaRPr lang="en-AU" dirty="0"/>
          </a:p>
        </p:txBody>
      </p:sp>
    </p:spTree>
    <p:extLst>
      <p:ext uri="{BB962C8B-B14F-4D97-AF65-F5344CB8AC3E}">
        <p14:creationId xmlns:p14="http://schemas.microsoft.com/office/powerpoint/2010/main" val="29404344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BB4C25-C7D0-B843-BC8A-6F522549C077}" type="slidenum">
              <a:rPr lang="en-AU" smtClean="0"/>
              <a:pPr>
                <a:defRPr/>
              </a:pPr>
              <a:t>‹#›</a:t>
            </a:fld>
            <a:endParaRPr lang="en-AU" dirty="0"/>
          </a:p>
        </p:txBody>
      </p:sp>
    </p:spTree>
    <p:extLst>
      <p:ext uri="{BB962C8B-B14F-4D97-AF65-F5344CB8AC3E}">
        <p14:creationId xmlns:p14="http://schemas.microsoft.com/office/powerpoint/2010/main" val="34034608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B4D1F3-CEA1-C341-A7B9-5566918007BF}" type="slidenum">
              <a:rPr lang="en-AU" smtClean="0"/>
              <a:pPr>
                <a:defRPr/>
              </a:pPr>
              <a:t>‹#›</a:t>
            </a:fld>
            <a:endParaRPr lang="en-AU" dirty="0"/>
          </a:p>
        </p:txBody>
      </p:sp>
    </p:spTree>
    <p:extLst>
      <p:ext uri="{BB962C8B-B14F-4D97-AF65-F5344CB8AC3E}">
        <p14:creationId xmlns:p14="http://schemas.microsoft.com/office/powerpoint/2010/main" val="39796794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8BB6C9-9CEA-624E-963B-6D631C1FA7BB}" type="slidenum">
              <a:rPr lang="en-AU" smtClean="0"/>
              <a:pPr>
                <a:defRPr/>
              </a:pPr>
              <a:t>‹#›</a:t>
            </a:fld>
            <a:endParaRPr lang="en-AU" dirty="0"/>
          </a:p>
        </p:txBody>
      </p:sp>
    </p:spTree>
    <p:extLst>
      <p:ext uri="{BB962C8B-B14F-4D97-AF65-F5344CB8AC3E}">
        <p14:creationId xmlns:p14="http://schemas.microsoft.com/office/powerpoint/2010/main" val="366999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7D250FB-DE9A-DF4F-A7E5-8FD0D396695C}" type="slidenum">
              <a:rPr lang="en-AU" smtClean="0"/>
              <a:pPr>
                <a:defRPr/>
              </a:pPr>
              <a:t>‹#›</a:t>
            </a:fld>
            <a:endParaRPr lang="en-AU" dirty="0"/>
          </a:p>
        </p:txBody>
      </p:sp>
    </p:spTree>
    <p:extLst>
      <p:ext uri="{BB962C8B-B14F-4D97-AF65-F5344CB8AC3E}">
        <p14:creationId xmlns:p14="http://schemas.microsoft.com/office/powerpoint/2010/main" val="31947483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9E8B75-2388-CD4A-A4BA-F2D48F91E404}" type="slidenum">
              <a:rPr lang="en-AU" smtClean="0"/>
              <a:pPr>
                <a:defRPr/>
              </a:pPr>
              <a:t>‹#›</a:t>
            </a:fld>
            <a:endParaRPr lang="en-AU" dirty="0"/>
          </a:p>
        </p:txBody>
      </p:sp>
    </p:spTree>
    <p:extLst>
      <p:ext uri="{BB962C8B-B14F-4D97-AF65-F5344CB8AC3E}">
        <p14:creationId xmlns:p14="http://schemas.microsoft.com/office/powerpoint/2010/main" val="50503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7C80D6-236F-F940-826C-099168C3D2A0}" type="slidenum">
              <a:rPr lang="en-AU" smtClean="0"/>
              <a:pPr>
                <a:defRPr/>
              </a:pPr>
              <a:t>‹#›</a:t>
            </a:fld>
            <a:endParaRPr lang="en-AU" dirty="0"/>
          </a:p>
        </p:txBody>
      </p:sp>
    </p:spTree>
    <p:extLst>
      <p:ext uri="{BB962C8B-B14F-4D97-AF65-F5344CB8AC3E}">
        <p14:creationId xmlns:p14="http://schemas.microsoft.com/office/powerpoint/2010/main" val="4710377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97A1B1-2540-B249-8E2D-EB8577F0873E}" type="slidenum">
              <a:rPr lang="en-AU" smtClean="0"/>
              <a:pPr>
                <a:defRPr/>
              </a:pPr>
              <a:t>‹#›</a:t>
            </a:fld>
            <a:endParaRPr lang="en-AU" dirty="0"/>
          </a:p>
        </p:txBody>
      </p:sp>
    </p:spTree>
    <p:extLst>
      <p:ext uri="{BB962C8B-B14F-4D97-AF65-F5344CB8AC3E}">
        <p14:creationId xmlns:p14="http://schemas.microsoft.com/office/powerpoint/2010/main" val="40029004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5F03BB-7E47-414B-8D0C-814BC5FF0FEB}" type="slidenum">
              <a:rPr lang="en-AU" smtClean="0"/>
              <a:pPr>
                <a:defRPr/>
              </a:pPr>
              <a:t>‹#›</a:t>
            </a:fld>
            <a:endParaRPr lang="en-AU" dirty="0"/>
          </a:p>
        </p:txBody>
      </p:sp>
    </p:spTree>
    <p:extLst>
      <p:ext uri="{BB962C8B-B14F-4D97-AF65-F5344CB8AC3E}">
        <p14:creationId xmlns:p14="http://schemas.microsoft.com/office/powerpoint/2010/main" val="19433524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DB0C72-8BB0-C14E-9A03-F10593DDA3DC}" type="slidenum">
              <a:rPr lang="en-AU" smtClean="0"/>
              <a:pPr>
                <a:defRPr/>
              </a:pPr>
              <a:t>‹#›</a:t>
            </a:fld>
            <a:endParaRPr lang="en-AU" dirty="0"/>
          </a:p>
        </p:txBody>
      </p:sp>
    </p:spTree>
    <p:extLst>
      <p:ext uri="{BB962C8B-B14F-4D97-AF65-F5344CB8AC3E}">
        <p14:creationId xmlns:p14="http://schemas.microsoft.com/office/powerpoint/2010/main" val="37747547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396948C-6B18-ED41-BD1E-8ED205306E04}" type="slidenum">
              <a:rPr lang="en-AU" smtClean="0"/>
              <a:pPr>
                <a:defRPr/>
              </a:pPr>
              <a:t>‹#›</a:t>
            </a:fld>
            <a:endParaRPr lang="en-AU" dirty="0"/>
          </a:p>
        </p:txBody>
      </p:sp>
    </p:spTree>
    <p:extLst>
      <p:ext uri="{BB962C8B-B14F-4D97-AF65-F5344CB8AC3E}">
        <p14:creationId xmlns:p14="http://schemas.microsoft.com/office/powerpoint/2010/main" val="18485084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18A98A-FBB2-FF4C-B003-6A33F1133D77}" type="slidenum">
              <a:rPr lang="en-AU" smtClean="0"/>
              <a:pPr>
                <a:defRPr/>
              </a:pPr>
              <a:t>‹#›</a:t>
            </a:fld>
            <a:endParaRPr lang="en-AU" dirty="0"/>
          </a:p>
        </p:txBody>
      </p:sp>
    </p:spTree>
    <p:extLst>
      <p:ext uri="{BB962C8B-B14F-4D97-AF65-F5344CB8AC3E}">
        <p14:creationId xmlns:p14="http://schemas.microsoft.com/office/powerpoint/2010/main" val="4173771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AU"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AU"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110C3B-6E12-4940-A47B-25882ED7BB19}" type="slidenum">
              <a:rPr lang="en-AU" smtClean="0"/>
              <a:pPr>
                <a:defRPr/>
              </a:pPr>
              <a:t>‹#›</a:t>
            </a:fld>
            <a:endParaRPr lang="en-AU" dirty="0"/>
          </a:p>
        </p:txBody>
      </p:sp>
    </p:spTree>
    <p:extLst>
      <p:ext uri="{BB962C8B-B14F-4D97-AF65-F5344CB8AC3E}">
        <p14:creationId xmlns:p14="http://schemas.microsoft.com/office/powerpoint/2010/main" val="1923960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1D8DB205-A9CC-7342-A36A-4FDA6151F936}" type="slidenum">
              <a:rPr lang="en-US" smtClean="0"/>
              <a:pPr>
                <a:defRPr/>
              </a:pPr>
              <a:t>‹#›</a:t>
            </a:fld>
            <a:endParaRPr lang="en-US" dirty="0"/>
          </a:p>
        </p:txBody>
      </p:sp>
    </p:spTree>
    <p:extLst>
      <p:ext uri="{BB962C8B-B14F-4D97-AF65-F5344CB8AC3E}">
        <p14:creationId xmlns:p14="http://schemas.microsoft.com/office/powerpoint/2010/main" val="27766480"/>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heme" Target="../theme/theme11.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12.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5.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theme" Target="../theme/theme20.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theme" Target="../theme/theme21.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22.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255.xml"/><Relationship Id="rId1"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theme" Target="../theme/theme24.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effectLst/>
                <a:latin typeface="Times New Roman" charset="0"/>
                <a:cs typeface="+mn-cs"/>
              </a:defRPr>
            </a:lvl1pPr>
          </a:lstStyle>
          <a:p>
            <a:pPr>
              <a:defRPr/>
            </a:pPr>
            <a:fld id="{FE54E90F-F393-CC4C-94E4-44E1C6467D16}" type="slidenum">
              <a:rPr lang="en-US"/>
              <a:pPr>
                <a:defRPr/>
              </a:pPr>
              <a:t>‹#›</a:t>
            </a:fld>
            <a:endParaRPr lang="en-US"/>
          </a:p>
        </p:txBody>
      </p:sp>
    </p:spTree>
    <p:extLst>
      <p:ext uri="{BB962C8B-B14F-4D97-AF65-F5344CB8AC3E}">
        <p14:creationId xmlns:p14="http://schemas.microsoft.com/office/powerpoint/2010/main" val="86143743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AU"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AU"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F33FCD4F-DBDF-F84D-9FDD-0EE447431820}" type="slidenum">
              <a:rPr lang="en-AU" smtClean="0"/>
              <a:pPr/>
              <a:t>‹#›</a:t>
            </a:fld>
            <a:endParaRPr lang="en-AU" dirty="0"/>
          </a:p>
        </p:txBody>
      </p:sp>
    </p:spTree>
    <p:extLst>
      <p:ext uri="{BB962C8B-B14F-4D97-AF65-F5344CB8AC3E}">
        <p14:creationId xmlns:p14="http://schemas.microsoft.com/office/powerpoint/2010/main" val="447138929"/>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AU"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AU"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AU"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36FAD684-2936-2545-A0FC-DB767D45937C}" type="slidenum">
              <a:rPr lang="en-AU" smtClean="0">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76162472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83201456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pPr>
                <a:defRPr/>
              </a:pPr>
              <a:t>2/12/24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pPr>
                <a:defRPr/>
              </a:pPr>
              <a:t>‹#›</a:t>
            </a:fld>
            <a:endParaRPr lang="en-US" dirty="0"/>
          </a:p>
        </p:txBody>
      </p:sp>
    </p:spTree>
    <p:extLst>
      <p:ext uri="{BB962C8B-B14F-4D97-AF65-F5344CB8AC3E}">
        <p14:creationId xmlns:p14="http://schemas.microsoft.com/office/powerpoint/2010/main" val="4173899419"/>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grpSp>
    </p:spTree>
    <p:extLst>
      <p:ext uri="{BB962C8B-B14F-4D97-AF65-F5344CB8AC3E}">
        <p14:creationId xmlns:p14="http://schemas.microsoft.com/office/powerpoint/2010/main" val="1735612620"/>
      </p:ext>
    </p:extLst>
  </p:cSld>
  <p:clrMap bg1="dk2" tx1="lt1" bg2="dk1"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12/02/24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65652722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4A7BFA29-2512-7F40-B3E8-A51B3EB57A8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02456028"/>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6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defTabSz="914400" fontAlgn="base">
              <a:spcAft>
                <a:spcPct val="0"/>
              </a:spcAft>
              <a:defRPr/>
            </a:pPr>
            <a:fld id="{6F1D2CC1-F2A8-0A4B-9049-1363FE471EC3}"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82760598"/>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0C042DC-B841-BF48-BB8A-E044E5C36D17}" type="slidenum">
              <a:rPr lang="en-US"/>
              <a:pPr>
                <a:defRPr/>
              </a:pPr>
              <a:t>‹#›</a:t>
            </a:fld>
            <a:endParaRPr lang="en-US"/>
          </a:p>
        </p:txBody>
      </p:sp>
    </p:spTree>
    <p:extLst>
      <p:ext uri="{BB962C8B-B14F-4D97-AF65-F5344CB8AC3E}">
        <p14:creationId xmlns:p14="http://schemas.microsoft.com/office/powerpoint/2010/main" val="324894406"/>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fontAlgn="base">
              <a:spcBef>
                <a:spcPct val="0"/>
              </a:spcBef>
              <a:spcAft>
                <a:spcPct val="0"/>
              </a:spcAft>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fontAlgn="base">
              <a:spcBef>
                <a:spcPct val="0"/>
              </a:spcBef>
              <a:spcAft>
                <a:spcPct val="0"/>
              </a:spcAft>
            </a:pPr>
            <a:fld id="{B9D20AD3-D622-EC41-AF78-52EA093B16AC}"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16483094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EB06BE58-CCAC-8A48-A3AE-60B22C5533E4}" type="slidenum">
              <a:rPr lang="zh-CN" altLang="en-US"/>
              <a:pPr defTabSz="914400">
                <a:defRPr/>
              </a:pPr>
              <a:t>‹#›</a:t>
            </a:fld>
            <a:endParaRPr lang="en-US" altLang="zh-CN"/>
          </a:p>
        </p:txBody>
      </p:sp>
    </p:spTree>
    <p:extLst>
      <p:ext uri="{BB962C8B-B14F-4D97-AF65-F5344CB8AC3E}">
        <p14:creationId xmlns:p14="http://schemas.microsoft.com/office/powerpoint/2010/main" val="2666950983"/>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2/12/24</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538287"/>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4157598577"/>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8839200" cy="6858000"/>
            <a:chOff x="0" y="0"/>
            <a:chExt cx="5568" cy="4320"/>
          </a:xfrm>
        </p:grpSpPr>
        <p:grpSp>
          <p:nvGrpSpPr>
            <p:cNvPr id="24584"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5"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6"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2457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b="1" smtClean="0">
                <a:solidFill>
                  <a:srgbClr val="EAEAEA"/>
                </a:solidFill>
                <a:latin typeface="Times New Roman" pitchFamily="18" charset="0"/>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b="1" smtClean="0">
                <a:solidFill>
                  <a:srgbClr val="EAEAEA"/>
                </a:solidFill>
                <a:latin typeface="Times New Roman" pitchFamily="18" charset="0"/>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b="1" smtClean="0">
                <a:solidFill>
                  <a:srgbClr val="EAEAEA"/>
                </a:solidFill>
                <a:latin typeface="Times New Roman" pitchFamily="18" charset="0"/>
              </a:defRPr>
            </a:lvl1pPr>
          </a:lstStyle>
          <a:p>
            <a:pPr>
              <a:defRPr/>
            </a:pPr>
            <a:fld id="{39596F40-16C5-4B3E-8C10-649516152D9F}" type="slidenum">
              <a:rPr lang="en-US"/>
              <a:pPr>
                <a:defRPr/>
              </a:pPr>
              <a:t>‹#›</a:t>
            </a:fld>
            <a:endParaRPr lang="en-US"/>
          </a:p>
        </p:txBody>
      </p:sp>
    </p:spTree>
    <p:extLst>
      <p:ext uri="{BB962C8B-B14F-4D97-AF65-F5344CB8AC3E}">
        <p14:creationId xmlns:p14="http://schemas.microsoft.com/office/powerpoint/2010/main" val="1454748925"/>
      </p:ext>
    </p:extLst>
  </p:cSld>
  <p:clrMap bg1="dk2" tx1="lt1" bg2="dk1" tx2="lt2" accent1="accent1" accent2="accent2" accent3="accent3" accent4="accent4" accent5="accent5" accent6="accent6" hlink="hlink" folHlink="folHlink"/>
  <p:sldLayoutIdLst>
    <p:sldLayoutId id="2147484080" r:id="rId1"/>
    <p:sldLayoutId id="2147484081"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4016785569"/>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 id="2147484096"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AU"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AU"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defRPr/>
            </a:pPr>
            <a:fld id="{36FAD684-2936-2545-A0FC-DB767D45937C}" type="slidenum">
              <a:rPr lang="en-AU" smtClean="0">
                <a:solidFill>
                  <a:srgbClr val="000000"/>
                </a:solidFill>
                <a:ea typeface="ＭＳ Ｐゴシック" charset="0"/>
                <a:cs typeface="ＭＳ Ｐゴシック" charset="0"/>
              </a:rPr>
              <a:pPr defTabSz="914400" fontAlgn="base">
                <a:spcBef>
                  <a:spcPct val="0"/>
                </a:spcBef>
                <a:spcAft>
                  <a:spcPct val="0"/>
                </a:spcAft>
                <a:defRPr/>
              </a:pPr>
              <a:t>‹#›</a:t>
            </a:fld>
            <a:endParaRPr lang="en-AU"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682167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4A7BFA29-2512-7F40-B3E8-A51B3EB57A8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802960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C303D012-B5A7-D441-BDC8-001A88DB3005}"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432806529"/>
      </p:ext>
    </p:extLst>
  </p:cSld>
  <p:clrMap bg1="lt1" tx1="dk1" bg2="lt2" tx2="dk2" accent1="accent1" accent2="accent2" accent3="accent3" accent4="accent4" accent5="accent5" accent6="accent6" hlink="hlink" folHlink="folHlink"/>
  <p:sldLayoutIdLst>
    <p:sldLayoutId id="2147483714" r:id="rId1"/>
    <p:sldLayoutId id="214748376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6739"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6740"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effectLst>
                  <a:outerShdw blurRad="38100" dist="38100" dir="2700000" algn="tl">
                    <a:srgbClr val="000000"/>
                  </a:outerShdw>
                </a:effectLst>
                <a:latin typeface="Arial" panose="020B0604020202020204" pitchFamily="34" charset="0"/>
                <a:ea typeface="宋体" charset="-122"/>
                <a:cs typeface="宋体" charset="-122"/>
              </a:defRPr>
            </a:lvl1pPr>
          </a:lstStyle>
          <a:p>
            <a:pPr defTabSz="914400" fontAlgn="base">
              <a:spcBef>
                <a:spcPct val="0"/>
              </a:spcBef>
              <a:spcAft>
                <a:spcPct val="0"/>
              </a:spcAft>
              <a:defRPr/>
            </a:pPr>
            <a:endParaRPr lang="en-US" dirty="0">
              <a:solidFill>
                <a:srgbClr val="FFFFFF"/>
              </a:solidFill>
            </a:endParaRPr>
          </a:p>
        </p:txBody>
      </p:sp>
      <p:sp>
        <p:nvSpPr>
          <p:cNvPr id="1167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effectLst>
                  <a:outerShdw blurRad="38100" dist="38100" dir="2700000" algn="tl">
                    <a:srgbClr val="000000"/>
                  </a:outerShdw>
                </a:effectLst>
                <a:latin typeface="Arial" panose="020B0604020202020204" pitchFamily="34" charset="0"/>
                <a:ea typeface="宋体" charset="-122"/>
                <a:cs typeface="宋体" charset="-122"/>
              </a:defRPr>
            </a:lvl1pPr>
          </a:lstStyle>
          <a:p>
            <a:pPr defTabSz="914400" fontAlgn="base">
              <a:spcBef>
                <a:spcPct val="0"/>
              </a:spcBef>
              <a:spcAft>
                <a:spcPct val="0"/>
              </a:spcAft>
              <a:defRPr/>
            </a:pPr>
            <a:endParaRPr lang="en-US" dirty="0">
              <a:solidFill>
                <a:srgbClr val="FFFFFF"/>
              </a:solidFill>
            </a:endParaRPr>
          </a:p>
        </p:txBody>
      </p:sp>
      <p:sp>
        <p:nvSpPr>
          <p:cNvPr id="116742"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CD9BF583-6521-B046-ACC3-BF16E6013997}" type="slidenum">
              <a:rPr lang="en-US" smtClean="0">
                <a:solidFill>
                  <a:srgbClr val="FFFFFF"/>
                </a:solidFill>
                <a:ea typeface="宋体" charset="0"/>
                <a:cs typeface="宋体" charset="0"/>
              </a:rPr>
              <a:pPr defTabSz="914400" fontAlgn="base">
                <a:spcBef>
                  <a:spcPct val="0"/>
                </a:spcBef>
                <a:spcAft>
                  <a:spcPct val="0"/>
                </a:spcAft>
                <a:defRPr/>
              </a:pPr>
              <a:t>‹#›</a:t>
            </a:fld>
            <a:endParaRPr lang="en-US" dirty="0">
              <a:solidFill>
                <a:srgbClr val="FFFFFF"/>
              </a:solidFill>
              <a:ea typeface="宋体" charset="0"/>
              <a:cs typeface="宋体" charset="0"/>
            </a:endParaRPr>
          </a:p>
        </p:txBody>
      </p:sp>
    </p:spTree>
    <p:extLst>
      <p:ext uri="{BB962C8B-B14F-4D97-AF65-F5344CB8AC3E}">
        <p14:creationId xmlns:p14="http://schemas.microsoft.com/office/powerpoint/2010/main" val="2551113207"/>
      </p:ext>
    </p:extLst>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3834 w 7000"/>
                <a:gd name="T3" fmla="*/ -1 h 1000"/>
                <a:gd name="T4" fmla="*/ 4129 w 7000"/>
                <a:gd name="T5" fmla="*/ 295 h 1000"/>
                <a:gd name="T6" fmla="*/ 3833 w 7000"/>
                <a:gd name="T7" fmla="*/ 590 h 1000"/>
                <a:gd name="T8" fmla="*/ 0 w 7000"/>
                <a:gd name="T9" fmla="*/ 590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500" y="-1"/>
                  </a:lnTo>
                  <a:cubicBezTo>
                    <a:pt x="6776" y="0"/>
                    <a:pt x="7000" y="223"/>
                    <a:pt x="7000" y="500"/>
                  </a:cubicBezTo>
                  <a:cubicBezTo>
                    <a:pt x="7000" y="776"/>
                    <a:pt x="6776" y="1000"/>
                    <a:pt x="6499" y="1000"/>
                  </a:cubicBezTo>
                  <a:lnTo>
                    <a:pt x="0" y="100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b="1" i="0" dirty="0">
                <a:solidFill>
                  <a:srgbClr val="000000"/>
                </a:solidFill>
                <a:latin typeface="Arial" panose="020B0604020202020204" pitchFamily="34" charset="0"/>
                <a:ea typeface="宋体" charset="0"/>
                <a:cs typeface="宋体" charset="0"/>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b="1" i="0" dirty="0">
                <a:solidFill>
                  <a:srgbClr val="000000"/>
                </a:solidFill>
                <a:latin typeface="Arial" panose="020B0604020202020204" pitchFamily="34" charset="0"/>
                <a:ea typeface="宋体" charset="0"/>
                <a:cs typeface="宋体" charset="0"/>
              </a:endParaRPr>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957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宋体" charset="-122"/>
                <a:cs typeface="宋体" charset="-122"/>
              </a:defRPr>
            </a:lvl1pPr>
          </a:lstStyle>
          <a:p>
            <a:pPr defTabSz="914400" fontAlgn="base">
              <a:spcBef>
                <a:spcPct val="0"/>
              </a:spcBef>
              <a:spcAft>
                <a:spcPct val="0"/>
              </a:spcAft>
              <a:defRPr/>
            </a:pPr>
            <a:endParaRPr lang="en-US" dirty="0">
              <a:solidFill>
                <a:srgbClr val="000000"/>
              </a:solidFill>
            </a:endParaRPr>
          </a:p>
        </p:txBody>
      </p:sp>
      <p:sp>
        <p:nvSpPr>
          <p:cNvPr id="10957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宋体" charset="-122"/>
                <a:cs typeface="宋体" charset="-122"/>
              </a:defRPr>
            </a:lvl1pPr>
          </a:lstStyle>
          <a:p>
            <a:pPr defTabSz="914400" fontAlgn="base">
              <a:spcBef>
                <a:spcPct val="0"/>
              </a:spcBef>
              <a:spcAft>
                <a:spcPct val="0"/>
              </a:spcAft>
              <a:defRPr/>
            </a:pPr>
            <a:endParaRPr lang="en-US" dirty="0">
              <a:solidFill>
                <a:srgbClr val="000000"/>
              </a:solidFill>
            </a:endParaRPr>
          </a:p>
        </p:txBody>
      </p:sp>
      <p:sp>
        <p:nvSpPr>
          <p:cNvPr id="10957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charset="0"/>
              </a:defRPr>
            </a:lvl1pPr>
          </a:lstStyle>
          <a:p>
            <a:pPr defTabSz="914400" fontAlgn="base">
              <a:spcBef>
                <a:spcPct val="0"/>
              </a:spcBef>
              <a:spcAft>
                <a:spcPct val="0"/>
              </a:spcAft>
              <a:defRPr/>
            </a:pPr>
            <a:fld id="{BE56B896-51B0-1446-AACC-319E5D0CC77D}" type="slidenum">
              <a:rPr lang="en-US">
                <a:solidFill>
                  <a:srgbClr val="000000"/>
                </a:solidFill>
                <a:ea typeface="宋体" charset="0"/>
                <a:cs typeface="宋体" charset="0"/>
              </a:rPr>
              <a:pPr defTabSz="914400" fontAlgn="base">
                <a:spcBef>
                  <a:spcPct val="0"/>
                </a:spcBef>
                <a:spcAft>
                  <a:spcPct val="0"/>
                </a:spcAft>
                <a:defRPr/>
              </a:pPr>
              <a:t>‹#›</a:t>
            </a:fld>
            <a:endParaRPr lang="en-US">
              <a:solidFill>
                <a:srgbClr val="000000"/>
              </a:solidFill>
              <a:ea typeface="宋体" charset="0"/>
              <a:cs typeface="宋体" charset="0"/>
            </a:endParaRPr>
          </a:p>
        </p:txBody>
      </p:sp>
    </p:spTree>
    <p:extLst>
      <p:ext uri="{BB962C8B-B14F-4D97-AF65-F5344CB8AC3E}">
        <p14:creationId xmlns:p14="http://schemas.microsoft.com/office/powerpoint/2010/main" val="13042327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rtl="0" eaLnBrk="0" fontAlgn="base" hangingPunct="0">
        <a:spcBef>
          <a:spcPct val="0"/>
        </a:spcBef>
        <a:spcAft>
          <a:spcPct val="0"/>
        </a:spcAft>
        <a:defRPr sz="4200" b="1" i="0">
          <a:solidFill>
            <a:schemeClr val="tx2"/>
          </a:solidFill>
          <a:latin typeface="Arial" panose="020B0604020202020204" pitchFamily="34" charset="0"/>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70000"/>
        <a:buFont typeface="Wingdings" charset="0"/>
        <a:buChar char="l"/>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chemeClr val="bg2"/>
        </a:buClr>
        <a:buSzPct val="65000"/>
        <a:buFont typeface="Wingdings" charset="0"/>
        <a:buChar char="l"/>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hlink"/>
        </a:buClr>
        <a:buSzPct val="60000"/>
        <a:buFont typeface="Wingdings" charset="0"/>
        <a:buChar char="l"/>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0"/>
        <a:buChar char="l"/>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4A7BFA29-2512-7F40-B3E8-A51B3EB57A8C}" type="slidenum">
              <a:rPr lang="en-US"/>
              <a:pPr>
                <a:defRPr/>
              </a:pPr>
              <a:t>‹#›</a:t>
            </a:fld>
            <a:endParaRPr lang="en-US"/>
          </a:p>
        </p:txBody>
      </p:sp>
    </p:spTree>
    <p:extLst>
      <p:ext uri="{BB962C8B-B14F-4D97-AF65-F5344CB8AC3E}">
        <p14:creationId xmlns:p14="http://schemas.microsoft.com/office/powerpoint/2010/main" val="1164585643"/>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AU"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AU"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AU"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36FAD684-2936-2545-A0FC-DB767D45937C}" type="slidenum">
              <a:rPr lang="en-AU" smtClean="0"/>
              <a:pPr>
                <a:defRPr/>
              </a:pPr>
              <a:t>‹#›</a:t>
            </a:fld>
            <a:endParaRPr lang="en-AU" dirty="0"/>
          </a:p>
        </p:txBody>
      </p:sp>
    </p:spTree>
    <p:extLst>
      <p:ext uri="{BB962C8B-B14F-4D97-AF65-F5344CB8AC3E}">
        <p14:creationId xmlns:p14="http://schemas.microsoft.com/office/powerpoint/2010/main" val="379918612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5.xml"/><Relationship Id="rId1" Type="http://schemas.openxmlformats.org/officeDocument/2006/relationships/themeOverride" Target="../theme/themeOverride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0.xml"/><Relationship Id="rId1" Type="http://schemas.openxmlformats.org/officeDocument/2006/relationships/themeOverride" Target="../theme/themeOverride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50.xml"/><Relationship Id="rId1" Type="http://schemas.openxmlformats.org/officeDocument/2006/relationships/themeOverride" Target="../theme/themeOverride1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50.xml"/><Relationship Id="rId1" Type="http://schemas.openxmlformats.org/officeDocument/2006/relationships/themeOverride" Target="../theme/themeOverride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5.xml"/><Relationship Id="rId1" Type="http://schemas.openxmlformats.org/officeDocument/2006/relationships/slideLayout" Target="../slideLayouts/slideLayout5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64.xml"/><Relationship Id="rId1" Type="http://schemas.openxmlformats.org/officeDocument/2006/relationships/themeOverride" Target="../theme/themeOverride19.xml"/><Relationship Id="rId4" Type="http://schemas.openxmlformats.org/officeDocument/2006/relationships/image" Target="../media/image67.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0.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64.xml"/><Relationship Id="rId1" Type="http://schemas.openxmlformats.org/officeDocument/2006/relationships/themeOverride" Target="../theme/themeOverride20.xml"/><Relationship Id="rId4" Type="http://schemas.openxmlformats.org/officeDocument/2006/relationships/image" Target="../media/image67.jpe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64.xml"/><Relationship Id="rId1" Type="http://schemas.openxmlformats.org/officeDocument/2006/relationships/themeOverride" Target="../theme/themeOverride21.xml"/><Relationship Id="rId4" Type="http://schemas.openxmlformats.org/officeDocument/2006/relationships/image" Target="../media/image67.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64.xml"/><Relationship Id="rId1" Type="http://schemas.openxmlformats.org/officeDocument/2006/relationships/themeOverride" Target="../theme/themeOverride22.xml"/><Relationship Id="rId4" Type="http://schemas.openxmlformats.org/officeDocument/2006/relationships/image" Target="../media/image68.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5.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91.xml"/><Relationship Id="rId1" Type="http://schemas.openxmlformats.org/officeDocument/2006/relationships/themeOverride" Target="../theme/themeOverride2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55.xml"/></Relationships>
</file>

<file path=ppt/slides/_rels/slide1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3.xml"/><Relationship Id="rId1" Type="http://schemas.openxmlformats.org/officeDocument/2006/relationships/slideLayout" Target="../slideLayouts/slideLayout220.xml"/></Relationships>
</file>

<file path=ppt/slides/_rels/slide1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55.xml"/></Relationships>
</file>

<file path=ppt/slides/_rels/slide1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6.xml"/><Relationship Id="rId1" Type="http://schemas.openxmlformats.org/officeDocument/2006/relationships/slideLayout" Target="../slideLayouts/slideLayout261.xml"/><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7.xml"/><Relationship Id="rId1" Type="http://schemas.openxmlformats.org/officeDocument/2006/relationships/slideLayout" Target="../slideLayouts/slideLayout235.xml"/></Relationships>
</file>

<file path=ppt/slides/_rels/slide1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8.xml"/><Relationship Id="rId1" Type="http://schemas.openxmlformats.org/officeDocument/2006/relationships/slideLayout" Target="../slideLayouts/slideLayout220.xml"/></Relationships>
</file>

<file path=ppt/slides/_rels/slide1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9.xml"/><Relationship Id="rId1" Type="http://schemas.openxmlformats.org/officeDocument/2006/relationships/slideLayout" Target="../slideLayouts/slideLayout138.xml"/></Relationships>
</file>

<file path=ppt/slides/_rels/slide1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0.xml"/><Relationship Id="rId1" Type="http://schemas.openxmlformats.org/officeDocument/2006/relationships/slideLayout" Target="../slideLayouts/slideLayout242.xml"/></Relationships>
</file>

<file path=ppt/slides/_rels/slide1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50.xml"/><Relationship Id="rId1" Type="http://schemas.openxmlformats.org/officeDocument/2006/relationships/themeOverride" Target="../theme/themeOverride2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50.xml"/><Relationship Id="rId1" Type="http://schemas.openxmlformats.org/officeDocument/2006/relationships/themeOverride" Target="../theme/themeOverride2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8.xml"/><Relationship Id="rId1" Type="http://schemas.openxmlformats.org/officeDocument/2006/relationships/slideLayout" Target="../slideLayouts/slideLayout19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50.xml"/><Relationship Id="rId1" Type="http://schemas.openxmlformats.org/officeDocument/2006/relationships/themeOverride" Target="../theme/themeOverride26.xml"/></Relationships>
</file>

<file path=ppt/slides/_rels/slide1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1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9.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50.xml"/><Relationship Id="rId1" Type="http://schemas.openxmlformats.org/officeDocument/2006/relationships/themeOverride" Target="../theme/themeOverride27.xml"/></Relationships>
</file>

<file path=ppt/slides/_rels/slide1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8.xml"/><Relationship Id="rId1" Type="http://schemas.openxmlformats.org/officeDocument/2006/relationships/slideLayout" Target="../slideLayouts/slideLayout51.xml"/><Relationship Id="rId4" Type="http://schemas.openxmlformats.org/officeDocument/2006/relationships/image" Target="../media/image34.jpeg"/></Relationships>
</file>

<file path=ppt/slides/_rels/slide1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9.xml"/><Relationship Id="rId1" Type="http://schemas.openxmlformats.org/officeDocument/2006/relationships/slideLayout" Target="../slideLayouts/slideLayout2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1.xml"/><Relationship Id="rId1" Type="http://schemas.openxmlformats.org/officeDocument/2006/relationships/slideLayout" Target="../slideLayouts/slideLayout39.xml"/><Relationship Id="rId4" Type="http://schemas.openxmlformats.org/officeDocument/2006/relationships/image" Target="../media/image79.png"/></Relationships>
</file>

<file path=ppt/slides/_rels/slide1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2.xml"/><Relationship Id="rId1" Type="http://schemas.openxmlformats.org/officeDocument/2006/relationships/slideLayout" Target="../slideLayouts/slideLayout96.xml"/></Relationships>
</file>

<file path=ppt/slides/_rels/slide1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3.xml"/><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4.xml"/><Relationship Id="rId1" Type="http://schemas.openxmlformats.org/officeDocument/2006/relationships/slideLayout" Target="../slideLayouts/slideLayout96.xml"/></Relationships>
</file>

<file path=ppt/slides/_rels/slide1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5.xml"/><Relationship Id="rId1" Type="http://schemas.openxmlformats.org/officeDocument/2006/relationships/slideLayout" Target="../slideLayouts/slideLayout86.xml"/></Relationships>
</file>

<file path=ppt/slides/_rels/slide1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6.xml"/><Relationship Id="rId1" Type="http://schemas.openxmlformats.org/officeDocument/2006/relationships/slideLayout" Target="../slideLayouts/slideLayout80.xml"/></Relationships>
</file>

<file path=ppt/slides/_rels/slide1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7.xml"/><Relationship Id="rId1" Type="http://schemas.openxmlformats.org/officeDocument/2006/relationships/slideLayout" Target="../slideLayouts/slideLayout80.xml"/></Relationships>
</file>

<file path=ppt/slides/_rels/slide1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8.xml"/><Relationship Id="rId1" Type="http://schemas.openxmlformats.org/officeDocument/2006/relationships/slideLayout" Target="../slideLayouts/slideLayout80.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80.xml"/></Relationships>
</file>

<file path=ppt/slides/_rels/slide1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0.xml"/><Relationship Id="rId1" Type="http://schemas.openxmlformats.org/officeDocument/2006/relationships/slideLayout" Target="../slideLayouts/slideLayout80.xml"/></Relationships>
</file>

<file path=ppt/slides/_rels/slide1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1.xml"/><Relationship Id="rId1" Type="http://schemas.openxmlformats.org/officeDocument/2006/relationships/slideLayout" Target="../slideLayouts/slideLayout80.xml"/></Relationships>
</file>

<file path=ppt/slides/_rels/slide1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2.xml"/><Relationship Id="rId1" Type="http://schemas.openxmlformats.org/officeDocument/2006/relationships/slideLayout" Target="../slideLayouts/slideLayout80.xml"/></Relationships>
</file>

<file path=ppt/slides/_rels/slide1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3.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4.xml"/><Relationship Id="rId1" Type="http://schemas.openxmlformats.org/officeDocument/2006/relationships/slideLayout" Target="../slideLayouts/slideLayout80.xml"/></Relationships>
</file>

<file path=ppt/slides/_rels/slide1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5.xml"/><Relationship Id="rId1" Type="http://schemas.openxmlformats.org/officeDocument/2006/relationships/slideLayout" Target="../slideLayouts/slideLayout80.xml"/></Relationships>
</file>

<file path=ppt/slides/_rels/slide1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46.xml"/><Relationship Id="rId1" Type="http://schemas.openxmlformats.org/officeDocument/2006/relationships/slideLayout" Target="../slideLayouts/slideLayout8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7.xml"/><Relationship Id="rId1" Type="http://schemas.openxmlformats.org/officeDocument/2006/relationships/slideLayout" Target="../slideLayouts/slideLayout74.xml"/><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3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2.xml"/><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3.xml"/><Relationship Id="rId1" Type="http://schemas.openxmlformats.org/officeDocument/2006/relationships/slideLayout" Target="../slideLayouts/slideLayout105.xml"/></Relationships>
</file>

<file path=ppt/slides/_rels/slide2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4.xml"/><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5.xml"/><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8.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21.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91.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8.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openxmlformats.org/officeDocument/2006/relationships/image" Target="../media/image34.jpe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hemeOverride" Target="../theme/themeOverride6.xml"/><Relationship Id="rId5" Type="http://schemas.openxmlformats.org/officeDocument/2006/relationships/image" Target="../media/image34.jpe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34.jpe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8.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51.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0.xml"/><Relationship Id="rId1" Type="http://schemas.openxmlformats.org/officeDocument/2006/relationships/themeOverride" Target="../theme/themeOverride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0.xml"/><Relationship Id="rId1" Type="http://schemas.openxmlformats.org/officeDocument/2006/relationships/themeOverride" Target="../theme/themeOverride9.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hemeOverride" Target="../theme/themeOverride10.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8.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1.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9.xml"/><Relationship Id="rId1" Type="http://schemas.openxmlformats.org/officeDocument/2006/relationships/slideLayout" Target="../slideLayouts/slideLayout185.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0.xml"/><Relationship Id="rId1" Type="http://schemas.openxmlformats.org/officeDocument/2006/relationships/slideLayout" Target="../slideLayouts/slideLayout185.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1.xml"/><Relationship Id="rId1" Type="http://schemas.openxmlformats.org/officeDocument/2006/relationships/slideLayout" Target="../slideLayouts/slideLayout185.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2.xml"/><Relationship Id="rId1" Type="http://schemas.openxmlformats.org/officeDocument/2006/relationships/slideLayout" Target="../slideLayouts/slideLayout185.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3.xml"/><Relationship Id="rId1" Type="http://schemas.openxmlformats.org/officeDocument/2006/relationships/slideLayout" Target="../slideLayouts/slideLayout185.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4.xml"/><Relationship Id="rId1" Type="http://schemas.openxmlformats.org/officeDocument/2006/relationships/slideLayout" Target="../slideLayouts/slideLayout18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51.xml"/><Relationship Id="rId5" Type="http://schemas.microsoft.com/office/2007/relationships/hdphoto" Target="../media/hdphoto1.wdp"/><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hemeOverride" Target="../theme/themeOverride1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0.xml"/><Relationship Id="rId1" Type="http://schemas.openxmlformats.org/officeDocument/2006/relationships/themeOverride" Target="../theme/themeOverride12.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hemeOverride" Target="../theme/themeOverride1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0.xml"/><Relationship Id="rId1" Type="http://schemas.openxmlformats.org/officeDocument/2006/relationships/themeOverride" Target="../theme/themeOverride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19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14.xml"/></Relationships>
</file>

<file path=ppt/slides/_rels/slide7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73.xml"/><Relationship Id="rId1" Type="http://schemas.openxmlformats.org/officeDocument/2006/relationships/slideLayout" Target="../slideLayouts/slideLayout20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51.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4.xml"/><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0.xml"/><Relationship Id="rId1" Type="http://schemas.openxmlformats.org/officeDocument/2006/relationships/themeOverride" Target="../theme/themeOverride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0.xml"/><Relationship Id="rId1" Type="http://schemas.openxmlformats.org/officeDocument/2006/relationships/themeOverride" Target="../theme/themeOverride16.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5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notesSlide" Target="../notesSlides/notesSlide86.xml"/></Relationships>
</file>

<file path=ppt/slides/_rels/slide9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5.xml"/></Relationships>
</file>

<file path=ppt/slides/_rels/slide9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7.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5234" name="Picture 1" descr="lamentation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919163"/>
            <a:ext cx="9144000" cy="589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5" name="Rectangle 2"/>
          <p:cNvSpPr>
            <a:spLocks noGrp="1" noChangeArrowheads="1"/>
          </p:cNvSpPr>
          <p:nvPr>
            <p:ph type="title"/>
          </p:nvPr>
        </p:nvSpPr>
        <p:spPr>
          <a:xfrm>
            <a:off x="0" y="0"/>
            <a:ext cx="9144000" cy="908050"/>
          </a:xfrm>
        </p:spPr>
        <p:txBody>
          <a:bodyPr/>
          <a:lstStyle/>
          <a:p>
            <a:pPr eaLnBrk="1" hangingPunct="1"/>
            <a:r>
              <a:rPr lang="ar-JO" sz="5400" dirty="0">
                <a:solidFill>
                  <a:srgbClr val="E6E6E6"/>
                </a:solidFill>
                <a:ea typeface="ＭＳ Ｐゴシック" charset="0"/>
                <a:cs typeface="Arial" panose="020B0604020202020204" pitchFamily="34" charset="0"/>
              </a:rPr>
              <a:t>مراثي إرميا</a:t>
            </a:r>
            <a:endParaRPr lang="en-AU" sz="5400" dirty="0">
              <a:solidFill>
                <a:srgbClr val="E6E6E6"/>
              </a:solidFill>
              <a:ea typeface="ＭＳ Ｐゴシック" charset="0"/>
              <a:cs typeface="Arial" panose="020B0604020202020204" pitchFamily="34" charset="0"/>
            </a:endParaRPr>
          </a:p>
        </p:txBody>
      </p:sp>
      <p:sp>
        <p:nvSpPr>
          <p:cNvPr id="4"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 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2140675707"/>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checkerboard(across)">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عواطف وأسباب السقوط</a:t>
                      </a:r>
                      <a:endParaRPr kumimoji="0" lang="en-GB"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السقوط</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endParaRPr lang="ar-JO"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الاعتراف</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بالدينونة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عواطف</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إرميا</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الثقة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بالقادة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الصلاة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i="0" kern="1200" dirty="0">
                          <a:solidFill>
                            <a:schemeClr val="bg1"/>
                          </a:solidFill>
                          <a:effectLst/>
                          <a:latin typeface="Arial" panose="020B0604020202020204" pitchFamily="34" charset="0"/>
                          <a:ea typeface="Times New Roman"/>
                          <a:cs typeface="Arial" panose="020B0604020202020204" pitchFamily="34" charset="0"/>
                        </a:rPr>
                        <a:t>الاصحاح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الرجاء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الرثاء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حبكة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حبكة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(66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2 سطر</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بلا 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الناس</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النبي</a:t>
                      </a: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الناس</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الثالث</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الثالث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11- 4: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("نحن/لنا")</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 (286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مراثي إرميا</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141834" y="3993958"/>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بـ</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حاجتك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49DBCF5E-27F5-5649-8743-C0666D76CFC2}"/>
              </a:ext>
            </a:extLst>
          </p:cNvPr>
          <p:cNvSpPr txBox="1">
            <a:spLocks noChangeAspect="1"/>
          </p:cNvSpPr>
          <p:nvPr/>
        </p:nvSpPr>
        <p:spPr>
          <a:xfrm rot="21006683">
            <a:off x="7220381" y="396456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تطلع</a:t>
            </a:r>
            <a:endPar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الأمام</a:t>
            </a:r>
            <a:endPar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9284836-876A-6249-B4ED-70103B44E5B9}"/>
              </a:ext>
            </a:extLst>
          </p:cNvPr>
          <p:cNvSpPr txBox="1">
            <a:spLocks noChangeAspect="1"/>
          </p:cNvSpPr>
          <p:nvPr/>
        </p:nvSpPr>
        <p:spPr>
          <a:xfrm rot="21006683">
            <a:off x="5450745" y="396456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لا تثق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في</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قادتك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3476494-4514-D949-ADB0-AC729A153EE9}"/>
              </a:ext>
            </a:extLst>
          </p:cNvPr>
          <p:cNvSpPr txBox="1">
            <a:spLocks noChangeAspect="1"/>
          </p:cNvSpPr>
          <p:nvPr/>
        </p:nvSpPr>
        <p:spPr>
          <a:xfrm rot="21006683">
            <a:off x="3681108" y="3993958"/>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الرجاء</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في</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الله</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C6794564-4CC6-224C-85CA-3B69AEC2248C}"/>
              </a:ext>
            </a:extLst>
          </p:cNvPr>
          <p:cNvSpPr txBox="1">
            <a:spLocks noChangeAspect="1"/>
          </p:cNvSpPr>
          <p:nvPr/>
        </p:nvSpPr>
        <p:spPr>
          <a:xfrm rot="21006683">
            <a:off x="1911471" y="3993958"/>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بـ</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زلتكَ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964B86C3-42C0-B54C-B088-97339252B24B}"/>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خمسة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طرق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للتوبة...</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29180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عواطف وأسباب السقوط</a:t>
                      </a:r>
                      <a:endParaRPr kumimoji="0" lang="en-GB"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السقوط</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endParaRPr lang="ar-JO"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الاعتراف</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بالدينونة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عواطف</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إرميا</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الثقة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بالقادة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الصلاة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i="0" kern="1200" dirty="0">
                          <a:solidFill>
                            <a:schemeClr val="bg1"/>
                          </a:solidFill>
                          <a:effectLst/>
                          <a:latin typeface="Arial" panose="020B0604020202020204" pitchFamily="34" charset="0"/>
                          <a:ea typeface="Times New Roman"/>
                          <a:cs typeface="Arial" panose="020B0604020202020204" pitchFamily="34" charset="0"/>
                        </a:rPr>
                        <a:t>الاصحاح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الرجاء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الرثاء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حبكة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حبكة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(66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2 سطر</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بلا 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الناس</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النبي</a:t>
                      </a: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الناس</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الثالث</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الثالث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11- 4: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("نحن/لنا")</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 (286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مراثي إرميا</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141834" y="3993958"/>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بـ</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حاجتك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3476494-4514-D949-ADB0-AC729A153EE9}"/>
              </a:ext>
            </a:extLst>
          </p:cNvPr>
          <p:cNvSpPr txBox="1">
            <a:spLocks noChangeAspect="1"/>
          </p:cNvSpPr>
          <p:nvPr/>
        </p:nvSpPr>
        <p:spPr>
          <a:xfrm rot="21006683">
            <a:off x="3681108" y="3993958"/>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الرجاء</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في</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الله</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C6794564-4CC6-224C-85CA-3B69AEC2248C}"/>
              </a:ext>
            </a:extLst>
          </p:cNvPr>
          <p:cNvSpPr txBox="1">
            <a:spLocks noChangeAspect="1"/>
          </p:cNvSpPr>
          <p:nvPr/>
        </p:nvSpPr>
        <p:spPr>
          <a:xfrm rot="21006683">
            <a:off x="1911471" y="3993958"/>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بـ</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زلتكَ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964B86C3-42C0-B54C-B088-97339252B24B}"/>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خمسة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طرق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للتوبة...</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E632452F-EF98-D141-890D-D121A9F5C503}"/>
              </a:ext>
            </a:extLst>
          </p:cNvPr>
          <p:cNvSpPr txBox="1">
            <a:spLocks noChangeAspect="1"/>
          </p:cNvSpPr>
          <p:nvPr/>
        </p:nvSpPr>
        <p:spPr>
          <a:xfrm rot="21006683">
            <a:off x="2450798" y="5397681"/>
            <a:ext cx="6798500"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a:r>
              <a:rPr lang="ar-JO" sz="2400" b="1" dirty="0">
                <a:latin typeface="Arial" panose="020B0604020202020204" pitchFamily="34" charset="0"/>
                <a:cs typeface="Arial" panose="020B0604020202020204" pitchFamily="34" charset="0"/>
              </a:rPr>
              <a:t>هل لديك رجاء في غير محله – أم أنه في الله وحده؟</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709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مراثي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009622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714436849"/>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مشاعر وأسباب السقوط</a:t>
                      </a:r>
                      <a:endParaRPr kumimoji="0" lang="en-GB"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الدينونة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معروفة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مشاعر</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إرميا</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الثقة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بالقادة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الصلاة</a:t>
                      </a: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i="0" kern="1200" dirty="0">
                          <a:solidFill>
                            <a:schemeClr val="bg1"/>
                          </a:solidFill>
                          <a:effectLst/>
                          <a:latin typeface="Arial" panose="020B0604020202020204" pitchFamily="34" charset="0"/>
                          <a:ea typeface="Times New Roman"/>
                          <a:cs typeface="Arial" panose="020B0604020202020204" pitchFamily="34" charset="0"/>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المسبب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الرجاء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الرثاء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 </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أفقي</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سطرين</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أفقيين</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غير أفقي</a:t>
                      </a: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النبي</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الشعب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المراثي</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خمس </a:t>
            </a: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طرق للتوبة</a:t>
            </a:r>
            <a:endPar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5D6C35B-1ACF-D34E-919B-2FB9F5C45D8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باحتياجك</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45D6C35B-1ACF-D34E-919B-2FB9F5C45D85}"/>
              </a:ext>
            </a:extLst>
          </p:cNvPr>
          <p:cNvSpPr txBox="1">
            <a:spLocks noChangeAspect="1"/>
          </p:cNvSpPr>
          <p:nvPr/>
        </p:nvSpPr>
        <p:spPr>
          <a:xfrm rot="21006683">
            <a:off x="2231393" y="3095727"/>
            <a:ext cx="157790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بخطئك</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45D6C35B-1ACF-D34E-919B-2FB9F5C45D85}"/>
              </a:ext>
            </a:extLst>
          </p:cNvPr>
          <p:cNvSpPr txBox="1">
            <a:spLocks noChangeAspect="1"/>
          </p:cNvSpPr>
          <p:nvPr/>
        </p:nvSpPr>
        <p:spPr>
          <a:xfrm rot="21006683">
            <a:off x="3854666" y="3047147"/>
            <a:ext cx="1709379"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أرجو</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الله</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45D6C35B-1ACF-D34E-919B-2FB9F5C45D85}"/>
              </a:ext>
            </a:extLst>
          </p:cNvPr>
          <p:cNvSpPr txBox="1">
            <a:spLocks noChangeAspect="1"/>
          </p:cNvSpPr>
          <p:nvPr/>
        </p:nvSpPr>
        <p:spPr>
          <a:xfrm rot="21006683">
            <a:off x="5781393" y="3091503"/>
            <a:ext cx="1470936"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لا تثق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بقادتك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09693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4000" kern="1200" dirty="0">
                <a:effectLst>
                  <a:glow rad="127000">
                    <a:schemeClr val="tx1"/>
                  </a:glow>
                </a:effectLst>
                <a:ea typeface="ＭＳ Ｐゴシック" charset="0"/>
              </a:rPr>
              <a:t>كيف اكدر الذهب </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تغير الإبريز الجيد </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انهالت حجارة القدس </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في راس كل شارع </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(مرا 4: 1)</a:t>
            </a:r>
            <a:endParaRPr lang="en-US" sz="4000" kern="1200" dirty="0">
              <a:effectLst>
                <a:glow rad="127000">
                  <a:schemeClr val="tx1"/>
                </a:glow>
              </a:effectLst>
              <a:ea typeface="ＭＳ Ｐゴシック" charset="0"/>
            </a:endParaRPr>
          </a:p>
        </p:txBody>
      </p:sp>
    </p:spTree>
    <p:extLst>
      <p:ext uri="{BB962C8B-B14F-4D97-AF65-F5344CB8AC3E}">
        <p14:creationId xmlns:p14="http://schemas.microsoft.com/office/powerpoint/2010/main" val="42727518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954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4000" kern="1200" dirty="0">
                <a:effectLst>
                  <a:glow rad="127000">
                    <a:schemeClr val="tx1"/>
                  </a:glow>
                </a:effectLst>
                <a:ea typeface="ＭＳ Ｐゴシック" charset="0"/>
              </a:rPr>
              <a:t>بنو صهون الكرماء </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الموزونون بالذهب النقي </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كيف حسبوا اباريق خزف </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عمل يدي فخاري </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(مرا 4: 2)</a:t>
            </a:r>
            <a:endParaRPr lang="en-US" sz="4000" kern="1200" dirty="0">
              <a:effectLst>
                <a:glow rad="127000">
                  <a:schemeClr val="tx1"/>
                </a:glow>
              </a:effectLst>
              <a:ea typeface="ＭＳ Ｐゴシック" charset="0"/>
            </a:endParaRPr>
          </a:p>
        </p:txBody>
      </p:sp>
    </p:spTree>
    <p:extLst>
      <p:ext uri="{BB962C8B-B14F-4D97-AF65-F5344CB8AC3E}">
        <p14:creationId xmlns:p14="http://schemas.microsoft.com/office/powerpoint/2010/main" val="7011422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02437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4000" kern="1200" dirty="0">
                <a:effectLst>
                  <a:glow rad="127000">
                    <a:schemeClr val="tx1"/>
                  </a:glow>
                </a:effectLst>
                <a:ea typeface="ＭＳ Ｐゴシック" charset="0"/>
              </a:rPr>
              <a:t>بنات آوى أيضاً</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أخرجت أطباءها</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أرضعت أجراءها</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أما بنت شعبي فجافية</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كالنعام في البرية</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(مرا 4: 3)</a:t>
            </a:r>
            <a:endParaRPr lang="en-US" sz="4000" kern="1200" dirty="0">
              <a:effectLst>
                <a:glow rad="127000">
                  <a:schemeClr val="tx1"/>
                </a:glow>
              </a:effectLst>
              <a:ea typeface="ＭＳ Ｐゴシック" charset="0"/>
            </a:endParaRPr>
          </a:p>
        </p:txBody>
      </p:sp>
    </p:spTree>
    <p:extLst>
      <p:ext uri="{BB962C8B-B14F-4D97-AF65-F5344CB8AC3E}">
        <p14:creationId xmlns:p14="http://schemas.microsoft.com/office/powerpoint/2010/main" val="35675972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07009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br>
              <a:rPr lang="en-US"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12 لم تصدق ملوك الأرض وكل سكان المسكونة </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أن العدو والمبغض يدخلان أبواب أورشليم</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 13 من أجل </a:t>
            </a:r>
            <a:r>
              <a:rPr lang="ar-JO" sz="4000" kern="1200" dirty="0">
                <a:solidFill>
                  <a:srgbClr val="FFFF00"/>
                </a:solidFill>
                <a:effectLst>
                  <a:glow rad="127000">
                    <a:schemeClr val="tx1"/>
                  </a:glow>
                </a:effectLst>
                <a:ea typeface="ＭＳ Ｐゴシック" charset="0"/>
              </a:rPr>
              <a:t>خطايا أنبيائها وآثام كهنتها </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السافكين في وسطها دم الصديقين</a:t>
            </a:r>
            <a:r>
              <a:rPr lang="en-US" sz="4000" kern="1200" dirty="0">
                <a:effectLst>
                  <a:glow rad="127000">
                    <a:schemeClr val="tx1"/>
                  </a:glow>
                </a:effectLst>
                <a:ea typeface="ＭＳ Ｐゴシック" charset="0"/>
              </a:rPr>
              <a:t> </a:t>
            </a:r>
            <a:br>
              <a:rPr lang="en-US" sz="4000" kern="1200" dirty="0">
                <a:effectLst>
                  <a:glow rad="127000">
                    <a:schemeClr val="tx1"/>
                  </a:glow>
                </a:effectLst>
                <a:ea typeface="ＭＳ Ｐゴシック" charset="0"/>
              </a:rPr>
            </a:br>
            <a:r>
              <a:rPr lang="en-US" sz="4000" kern="1200" dirty="0">
                <a:effectLst>
                  <a:glow rad="127000">
                    <a:schemeClr val="tx1"/>
                  </a:glow>
                </a:effectLst>
                <a:ea typeface="ＭＳ Ｐゴシック" charset="0"/>
              </a:rPr>
              <a:t>(</a:t>
            </a:r>
            <a:r>
              <a:rPr lang="ar-JO" sz="4000" kern="1200" dirty="0">
                <a:effectLst>
                  <a:glow rad="127000">
                    <a:schemeClr val="tx1"/>
                  </a:glow>
                </a:effectLst>
                <a:ea typeface="ＭＳ Ｐゴシック" charset="0"/>
              </a:rPr>
              <a:t>مرا 4: 12-13</a:t>
            </a:r>
            <a:r>
              <a:rPr lang="en-US" sz="4000" kern="1200" dirty="0">
                <a:effectLst>
                  <a:glow rad="127000">
                    <a:schemeClr val="tx1"/>
                  </a:glow>
                </a:effectLst>
                <a:ea typeface="ＭＳ Ｐゴシック" charset="0"/>
              </a:rPr>
              <a:t>)</a:t>
            </a:r>
          </a:p>
        </p:txBody>
      </p:sp>
    </p:spTree>
    <p:extLst>
      <p:ext uri="{BB962C8B-B14F-4D97-AF65-F5344CB8AC3E}">
        <p14:creationId xmlns:p14="http://schemas.microsoft.com/office/powerpoint/2010/main" val="8435322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o was King Zedekiah in the Old Testament? - BibleAsk">
            <a:extLst>
              <a:ext uri="{FF2B5EF4-FFF2-40B4-BE49-F238E27FC236}">
                <a16:creationId xmlns:a16="http://schemas.microsoft.com/office/drawing/2014/main" id="{13AF0697-FC0A-EB8B-4C5B-0585C00CB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231" y="3039467"/>
            <a:ext cx="6604000" cy="48387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213794"/>
          </a:xfrm>
          <a:effectLst>
            <a:outerShdw blurRad="63500" dist="35921" dir="2700000" algn="ctr" rotWithShape="0">
              <a:schemeClr val="tx2">
                <a:alpha val="74998"/>
              </a:schemeClr>
            </a:outerShdw>
          </a:effectLst>
        </p:spPr>
        <p:txBody>
          <a:bodyPr anchor="t"/>
          <a:lstStyle/>
          <a:p>
            <a:pPr>
              <a:defRPr/>
            </a:pPr>
            <a:r>
              <a:rPr lang="ar-JO" sz="3200" kern="1200" dirty="0">
                <a:effectLst>
                  <a:glow rad="127000">
                    <a:schemeClr val="tx1"/>
                  </a:glow>
                </a:effectLst>
                <a:ea typeface="ＭＳ Ｐゴシック" charset="0"/>
              </a:rPr>
              <a:t>نفس أنوفنا </a:t>
            </a:r>
            <a:br>
              <a:rPr lang="ar-JO" sz="3200" kern="1200" dirty="0">
                <a:effectLst>
                  <a:glow rad="127000">
                    <a:schemeClr val="tx1"/>
                  </a:glow>
                </a:effectLst>
                <a:ea typeface="ＭＳ Ｐゴシック" charset="0"/>
              </a:rPr>
            </a:br>
            <a:r>
              <a:rPr lang="ar-JO" sz="3200" kern="1200" dirty="0">
                <a:effectLst>
                  <a:glow rad="127000">
                    <a:schemeClr val="tx1"/>
                  </a:glow>
                </a:effectLst>
                <a:ea typeface="ＭＳ Ｐゴシック" charset="0"/>
              </a:rPr>
              <a:t>مسيح الرب </a:t>
            </a:r>
            <a:br>
              <a:rPr lang="ar-JO" sz="3200" kern="1200" dirty="0">
                <a:effectLst>
                  <a:glow rad="127000">
                    <a:schemeClr val="tx1"/>
                  </a:glow>
                </a:effectLst>
                <a:ea typeface="ＭＳ Ｐゴシック" charset="0"/>
              </a:rPr>
            </a:br>
            <a:r>
              <a:rPr lang="ar-JO" sz="3200" kern="1200" dirty="0">
                <a:effectLst>
                  <a:glow rad="127000">
                    <a:schemeClr val="tx1"/>
                  </a:glow>
                </a:effectLst>
                <a:ea typeface="ＭＳ Ｐゴシック" charset="0"/>
              </a:rPr>
              <a:t>أخذ في حفرهم </a:t>
            </a:r>
            <a:br>
              <a:rPr lang="ar-JO" sz="3200" kern="1200" dirty="0">
                <a:effectLst>
                  <a:glow rad="127000">
                    <a:schemeClr val="tx1"/>
                  </a:glow>
                </a:effectLst>
                <a:ea typeface="ＭＳ Ｐゴシック" charset="0"/>
              </a:rPr>
            </a:br>
            <a:r>
              <a:rPr lang="ar-JO" sz="3200" kern="1200" dirty="0">
                <a:effectLst>
                  <a:glow rad="127000">
                    <a:schemeClr val="tx1"/>
                  </a:glow>
                </a:effectLst>
                <a:ea typeface="ＭＳ Ｐゴシック" charset="0"/>
              </a:rPr>
              <a:t>الذي قلنا عنه </a:t>
            </a:r>
            <a:br>
              <a:rPr lang="ar-JO" sz="3200" kern="1200" dirty="0">
                <a:effectLst>
                  <a:glow rad="127000">
                    <a:schemeClr val="tx1"/>
                  </a:glow>
                </a:effectLst>
                <a:ea typeface="ＭＳ Ｐゴシック" charset="0"/>
              </a:rPr>
            </a:br>
            <a:r>
              <a:rPr lang="ar-JO" sz="3200" kern="1200" dirty="0">
                <a:effectLst>
                  <a:glow rad="127000">
                    <a:schemeClr val="tx1"/>
                  </a:glow>
                </a:effectLst>
                <a:ea typeface="ＭＳ Ｐゴシック" charset="0"/>
              </a:rPr>
              <a:t>في ظله نعيش بين الأمم</a:t>
            </a:r>
            <a:br>
              <a:rPr lang="en-US" sz="3200" kern="1200" dirty="0">
                <a:effectLst>
                  <a:glow rad="127000">
                    <a:schemeClr val="tx1"/>
                  </a:glow>
                </a:effectLst>
                <a:ea typeface="ＭＳ Ｐゴシック" charset="0"/>
              </a:rPr>
            </a:br>
            <a:r>
              <a:rPr lang="en-US" sz="3200" kern="1200" dirty="0">
                <a:effectLst>
                  <a:glow rad="127000">
                    <a:schemeClr val="tx1"/>
                  </a:glow>
                </a:effectLst>
                <a:ea typeface="ＭＳ Ｐゴシック" charset="0"/>
              </a:rPr>
              <a:t>(</a:t>
            </a:r>
            <a:r>
              <a:rPr lang="ar-JO" sz="3200" kern="1200" dirty="0">
                <a:effectLst>
                  <a:glow rad="127000">
                    <a:schemeClr val="tx1"/>
                  </a:glow>
                </a:effectLst>
                <a:ea typeface="ＭＳ Ｐゴシック" charset="0"/>
              </a:rPr>
              <a:t>مرا 4: 20</a:t>
            </a:r>
            <a:r>
              <a:rPr lang="en-US" sz="3200" kern="1200" dirty="0">
                <a:effectLst>
                  <a:glow rad="127000">
                    <a:schemeClr val="tx1"/>
                  </a:glow>
                </a:effectLst>
                <a:ea typeface="ＭＳ Ｐゴシック" charset="0"/>
              </a:rPr>
              <a:t>)</a:t>
            </a:r>
            <a:endParaRPr lang="en-US" sz="32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6320100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C3D7E5F6-1581-6F42-906D-B4FABA776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14"/>
            <a:ext cx="9144000" cy="6862321"/>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Rot="1" noChangeArrowheads="1"/>
          </p:cNvSpPr>
          <p:nvPr>
            <p:ph type="ctrTitle"/>
          </p:nvPr>
        </p:nvSpPr>
        <p:spPr>
          <a:xfrm>
            <a:off x="1140768" y="2356904"/>
            <a:ext cx="7772400" cy="1600200"/>
          </a:xfrm>
        </p:spPr>
        <p:txBody>
          <a:bodyPr/>
          <a:lstStyle/>
          <a:p>
            <a:pPr algn="r" eaLnBrk="1" hangingPunct="1">
              <a:defRPr/>
            </a:pPr>
            <a:r>
              <a:rPr lang="ar-JO" altLang="zh-CN" sz="4800" dirty="0">
                <a:solidFill>
                  <a:schemeClr val="tx1"/>
                </a:solidFill>
                <a:effectLst>
                  <a:glow rad="139700">
                    <a:schemeClr val="bg2">
                      <a:lumMod val="50000"/>
                    </a:schemeClr>
                  </a:glow>
                </a:effectLst>
                <a:ea typeface="宋体" charset="0"/>
                <a:cs typeface="Arial" panose="020B0604020202020204" pitchFamily="34" charset="0"/>
              </a:rPr>
              <a:t>أسباب السبي البابلي
</a:t>
            </a:r>
            <a:endParaRPr lang="en-US" altLang="zh-CN" sz="4800" dirty="0">
              <a:solidFill>
                <a:schemeClr val="tx1"/>
              </a:solidFill>
              <a:effectLst>
                <a:glow rad="139700">
                  <a:schemeClr val="bg2">
                    <a:lumMod val="50000"/>
                  </a:schemeClr>
                </a:glow>
              </a:effectLst>
              <a:ea typeface="宋体" charset="0"/>
              <a:cs typeface="Arial" panose="020B0604020202020204" pitchFamily="34" charset="0"/>
            </a:endParaRPr>
          </a:p>
        </p:txBody>
      </p:sp>
      <p:sp>
        <p:nvSpPr>
          <p:cNvPr id="5" name="Rectangle 4"/>
          <p:cNvSpPr>
            <a:spLocks noChangeArrowheads="1"/>
          </p:cNvSpPr>
          <p:nvPr/>
        </p:nvSpPr>
        <p:spPr bwMode="auto">
          <a:xfrm>
            <a:off x="0" y="6147356"/>
            <a:ext cx="9144000" cy="70383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eaLnBrk="0" fontAlgn="base" hangingPunct="0">
              <a:spcBef>
                <a:spcPct val="20000"/>
              </a:spcBef>
              <a:buClr>
                <a:srgbClr val="FFCC00"/>
              </a:buClr>
              <a:buSzPct val="70000"/>
              <a:buFont typeface="Wingdings" charset="0"/>
              <a:buNone/>
              <a:defRPr/>
            </a:pPr>
            <a:r>
              <a:rPr lang="ar-JO" sz="2400" b="1" kern="0"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كان السبب الرئيسي هو عبادة الأصنام التي مارسها القادة
</a:t>
            </a:r>
            <a:endParaRPr lang="en-US" sz="2400" b="1" kern="0"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3592975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4"/>
          <p:cNvSpPr>
            <a:spLocks noGrp="1" noChangeArrowheads="1"/>
          </p:cNvSpPr>
          <p:nvPr>
            <p:ph type="title"/>
          </p:nvPr>
        </p:nvSpPr>
        <p:spPr>
          <a:noFill/>
        </p:spPr>
        <p:txBody>
          <a:bodyPr/>
          <a:lstStyle/>
          <a:p>
            <a:pPr eaLnBrk="1" hangingPunct="1"/>
            <a:r>
              <a:rPr lang="ar-SA" dirty="0"/>
              <a:t>إرميا إلى </a:t>
            </a:r>
            <a:r>
              <a:rPr lang="ar-SA" dirty="0" err="1"/>
              <a:t>يهوياقيم</a:t>
            </a:r>
            <a:endParaRPr lang="en-US" dirty="0"/>
          </a:p>
        </p:txBody>
      </p:sp>
      <p:pic>
        <p:nvPicPr>
          <p:cNvPr id="120834" name="Picture 6"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860800"/>
            <a:ext cx="2663825" cy="186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Text Box 7"/>
          <p:cNvSpPr txBox="1">
            <a:spLocks noChangeArrowheads="1"/>
          </p:cNvSpPr>
          <p:nvPr/>
        </p:nvSpPr>
        <p:spPr bwMode="auto">
          <a:xfrm>
            <a:off x="6227763" y="765175"/>
            <a:ext cx="23050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defTabSz="914400" eaLnBrk="0" fontAlgn="base" hangingPunct="0">
              <a:spcBef>
                <a:spcPct val="50000"/>
              </a:spcBef>
              <a:spcAft>
                <a:spcPct val="0"/>
              </a:spcAft>
            </a:pPr>
            <a:r>
              <a:rPr lang="ar-SA" sz="2800" dirty="0">
                <a:solidFill>
                  <a:srgbClr val="FFFF00"/>
                </a:solidFill>
                <a:latin typeface="Times New Roman" charset="0"/>
              </a:rPr>
              <a:t>إرميا ١٥: ١</a:t>
            </a:r>
            <a:endParaRPr lang="en-US" sz="2800" dirty="0">
              <a:solidFill>
                <a:srgbClr val="FFFF00"/>
              </a:solidFill>
              <a:latin typeface="Times New Roman" charset="0"/>
            </a:endParaRPr>
          </a:p>
        </p:txBody>
      </p:sp>
      <p:grpSp>
        <p:nvGrpSpPr>
          <p:cNvPr id="120836" name="Group 10"/>
          <p:cNvGrpSpPr>
            <a:grpSpLocks/>
          </p:cNvGrpSpPr>
          <p:nvPr/>
        </p:nvGrpSpPr>
        <p:grpSpPr bwMode="auto">
          <a:xfrm>
            <a:off x="3276600" y="1628775"/>
            <a:ext cx="4752975" cy="2232025"/>
            <a:chOff x="2018" y="1434"/>
            <a:chExt cx="2994" cy="1406"/>
          </a:xfrm>
        </p:grpSpPr>
        <p:sp>
          <p:nvSpPr>
            <p:cNvPr id="120837" name="AutoShape 9"/>
            <p:cNvSpPr>
              <a:spLocks noChangeArrowheads="1"/>
            </p:cNvSpPr>
            <p:nvPr/>
          </p:nvSpPr>
          <p:spPr bwMode="auto">
            <a:xfrm>
              <a:off x="2018" y="1434"/>
              <a:ext cx="2994" cy="1406"/>
            </a:xfrm>
            <a:prstGeom prst="wedgeEllipseCallout">
              <a:avLst>
                <a:gd name="adj1" fmla="val -57079"/>
                <a:gd name="adj2" fmla="val 63657"/>
              </a:avLst>
            </a:prstGeom>
            <a:solidFill>
              <a:schemeClr val="accent1">
                <a:alpha val="59999"/>
              </a:schemeClr>
            </a:solidFill>
            <a:ln w="9525">
              <a:solidFill>
                <a:schemeClr val="tx1"/>
              </a:solidFill>
              <a:miter lim="800000"/>
              <a:headEnd/>
              <a:tailEnd/>
            </a:ln>
          </p:spPr>
          <p:txBody>
            <a:bodyPr/>
            <a:lstStyle/>
            <a:p>
              <a:pPr marL="0" algn="ctr" defTabSz="914400" rtl="1" eaLnBrk="0" fontAlgn="base" latinLnBrk="0" hangingPunct="0">
                <a:spcBef>
                  <a:spcPct val="0"/>
                </a:spcBef>
                <a:spcAft>
                  <a:spcPct val="0"/>
                </a:spcAft>
              </a:pPr>
              <a:endParaRPr lang="en-US" b="1" dirty="0">
                <a:solidFill>
                  <a:srgbClr val="000000"/>
                </a:solidFill>
                <a:latin typeface="Arial" panose="020B0604020202020204" pitchFamily="34" charset="0"/>
                <a:ea typeface="宋体" charset="0"/>
                <a:cs typeface="宋体" charset="0"/>
              </a:endParaRPr>
            </a:p>
          </p:txBody>
        </p:sp>
        <p:sp>
          <p:nvSpPr>
            <p:cNvPr id="120838" name="Text Box 8"/>
            <p:cNvSpPr txBox="1">
              <a:spLocks noChangeArrowheads="1"/>
            </p:cNvSpPr>
            <p:nvPr/>
          </p:nvSpPr>
          <p:spPr bwMode="auto">
            <a:xfrm>
              <a:off x="2290" y="1773"/>
              <a:ext cx="2722" cy="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defTabSz="914400" eaLnBrk="0" fontAlgn="base" hangingPunct="0">
                <a:spcBef>
                  <a:spcPct val="50000"/>
                </a:spcBef>
                <a:spcAft>
                  <a:spcPct val="0"/>
                </a:spcAft>
              </a:pPr>
              <a:r>
                <a:rPr lang="ar-JO" b="1" dirty="0">
                  <a:solidFill>
                    <a:srgbClr val="000000"/>
                  </a:solidFill>
                  <a:latin typeface="Arial" panose="020B0604020202020204" pitchFamily="34" charset="0"/>
                  <a:cs typeface="Arial" panose="020B0604020202020204" pitchFamily="34" charset="0"/>
                </a:rPr>
                <a:t>"وَإِنْ وَقَفَ مُوسَى وَصَمُوئِيلُ أَمَامِي لَا تَكُونُ نَفْسِي نَحْوَ هَذَا ٱلشَّعْبِ. اِطْرَحْهُمْ مِنْ أَمَامِي فَيَخْرُجُوا."</a:t>
              </a:r>
              <a:endParaRPr lang="en-US" b="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7562358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rostic Bible.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649522" y="853655"/>
            <a:ext cx="6480720" cy="4574626"/>
          </a:xfrm>
          <a:prstGeom prst="rect">
            <a:avLst/>
          </a:prstGeom>
        </p:spPr>
      </p:pic>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10126"/>
            <a:ext cx="5168900" cy="8229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مراثي إرميا</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3"/>
          <p:cNvSpPr txBox="1">
            <a:spLocks noChangeArrowheads="1"/>
          </p:cNvSpPr>
          <p:nvPr/>
        </p:nvSpPr>
        <p:spPr bwMode="auto">
          <a:xfrm>
            <a:off x="-91440" y="1850048"/>
            <a:ext cx="4663440" cy="2554545"/>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	إعلِانَ خراب أورشليم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	الرثاء لبؤس إسرائيل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3.	التذكير برحمة الله</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4.	الأسى لخطية إسرائيل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5.	المنفيون يصلون لأجل الرحمة </a:t>
            </a:r>
          </a:p>
        </p:txBody>
      </p:sp>
      <p:sp>
        <p:nvSpPr>
          <p:cNvPr id="8" name="Title 1">
            <a:extLst>
              <a:ext uri="{FF2B5EF4-FFF2-40B4-BE49-F238E27FC236}">
                <a16:creationId xmlns:a16="http://schemas.microsoft.com/office/drawing/2014/main" id="{A392A298-D9C3-CF4B-9C0B-29F2F05DE4BC}"/>
              </a:ext>
            </a:extLst>
          </p:cNvPr>
          <p:cNvSpPr txBox="1">
            <a:spLocks/>
          </p:cNvSpPr>
          <p:nvPr/>
        </p:nvSpPr>
        <p:spPr bwMode="auto">
          <a:xfrm>
            <a:off x="0" y="6381328"/>
            <a:ext cx="9144000" cy="476672"/>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باري هدلستون</a:t>
            </a:r>
            <a:r>
              <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a:t>
            </a:r>
            <a:r>
              <a:rPr kumimoji="0" lang="ar-JO" sz="1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الكتاب المقدس التلخيصي</a:t>
            </a:r>
            <a:r>
              <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(Grand Rapids: Baker, 1992)</a:t>
            </a:r>
          </a:p>
        </p:txBody>
      </p:sp>
    </p:spTree>
    <p:extLst>
      <p:ext uri="{BB962C8B-B14F-4D97-AF65-F5344CB8AC3E}">
        <p14:creationId xmlns:p14="http://schemas.microsoft.com/office/powerpoint/2010/main" val="60197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noFill/>
        </p:spPr>
        <p:txBody>
          <a:bodyPr/>
          <a:lstStyle/>
          <a:p>
            <a:pPr eaLnBrk="1" hangingPunct="1"/>
            <a:r>
              <a:rPr lang="ar-SA" dirty="0"/>
              <a:t>إرميا إلى الملك </a:t>
            </a:r>
            <a:r>
              <a:rPr lang="ar-SA" dirty="0" err="1"/>
              <a:t>يهوياقيم</a:t>
            </a:r>
            <a:endParaRPr lang="en-US" dirty="0"/>
          </a:p>
        </p:txBody>
      </p:sp>
      <p:pic>
        <p:nvPicPr>
          <p:cNvPr id="122882"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457575"/>
            <a:ext cx="3240088" cy="226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3" name="Text Box 4"/>
          <p:cNvSpPr txBox="1">
            <a:spLocks noChangeArrowheads="1"/>
          </p:cNvSpPr>
          <p:nvPr/>
        </p:nvSpPr>
        <p:spPr bwMode="auto">
          <a:xfrm>
            <a:off x="6227763" y="765175"/>
            <a:ext cx="23050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defTabSz="914400" eaLnBrk="0" fontAlgn="base" hangingPunct="0">
              <a:spcBef>
                <a:spcPct val="50000"/>
              </a:spcBef>
              <a:spcAft>
                <a:spcPct val="0"/>
              </a:spcAft>
            </a:pPr>
            <a:r>
              <a:rPr lang="ar-SA" sz="2800" dirty="0">
                <a:solidFill>
                  <a:srgbClr val="FFFF00"/>
                </a:solidFill>
                <a:latin typeface="Times New Roman" charset="0"/>
              </a:rPr>
              <a:t>إرميا ١٥: ٤</a:t>
            </a:r>
            <a:endParaRPr lang="en-US" sz="2800" dirty="0">
              <a:solidFill>
                <a:srgbClr val="FFFF00"/>
              </a:solidFill>
              <a:latin typeface="Times New Roman" charset="0"/>
            </a:endParaRPr>
          </a:p>
        </p:txBody>
      </p:sp>
      <p:sp>
        <p:nvSpPr>
          <p:cNvPr id="122884" name="AutoShape 6"/>
          <p:cNvSpPr>
            <a:spLocks noChangeArrowheads="1"/>
          </p:cNvSpPr>
          <p:nvPr/>
        </p:nvSpPr>
        <p:spPr bwMode="auto">
          <a:xfrm>
            <a:off x="3276600" y="1341438"/>
            <a:ext cx="5545138" cy="2676525"/>
          </a:xfrm>
          <a:prstGeom prst="wedgeEllipseCallout">
            <a:avLst>
              <a:gd name="adj1" fmla="val -47940"/>
              <a:gd name="adj2" fmla="val 35231"/>
            </a:avLst>
          </a:prstGeom>
          <a:solidFill>
            <a:schemeClr val="accent1">
              <a:alpha val="50195"/>
            </a:schemeClr>
          </a:solidFill>
          <a:ln w="9525">
            <a:solidFill>
              <a:schemeClr val="tx1"/>
            </a:solidFill>
            <a:miter lim="800000"/>
            <a:headEnd/>
            <a:tailEnd/>
          </a:ln>
        </p:spPr>
        <p:txBody>
          <a:bodyPr/>
          <a:lstStyle/>
          <a:p>
            <a:pPr algn="ctr" defTabSz="914400" eaLnBrk="0" fontAlgn="base" hangingPunct="0">
              <a:spcBef>
                <a:spcPct val="0"/>
              </a:spcBef>
              <a:spcAft>
                <a:spcPct val="0"/>
              </a:spcAft>
            </a:pPr>
            <a:endParaRPr lang="en-US" b="1" dirty="0">
              <a:solidFill>
                <a:srgbClr val="000000"/>
              </a:solidFill>
              <a:latin typeface="Arial" panose="020B0604020202020204" pitchFamily="34" charset="0"/>
              <a:ea typeface="宋体" charset="0"/>
              <a:cs typeface="宋体" charset="0"/>
            </a:endParaRPr>
          </a:p>
        </p:txBody>
      </p:sp>
      <p:sp>
        <p:nvSpPr>
          <p:cNvPr id="122885" name="Text Box 7"/>
          <p:cNvSpPr txBox="1">
            <a:spLocks noChangeArrowheads="1"/>
          </p:cNvSpPr>
          <p:nvPr/>
        </p:nvSpPr>
        <p:spPr bwMode="auto">
          <a:xfrm>
            <a:off x="3528219" y="2058808"/>
            <a:ext cx="50419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r" defTabSz="914400" eaLnBrk="0" fontAlgn="base" hangingPunct="0">
              <a:spcBef>
                <a:spcPct val="50000"/>
              </a:spcBef>
              <a:spcAft>
                <a:spcPct val="0"/>
              </a:spcAft>
            </a:pPr>
            <a:r>
              <a:rPr lang="ar-JO" b="1" dirty="0">
                <a:latin typeface="Arial" panose="020B0604020202020204" pitchFamily="34" charset="0"/>
                <a:cs typeface="Arial" panose="020B0604020202020204" pitchFamily="34" charset="0"/>
              </a:rPr>
              <a:t>"وَأَدْفَعُهُمْ لِلْقَلَقِ فِي كُلِّ مَمَالِكِ</a:t>
            </a:r>
            <a:r>
              <a:rPr lang="ar-JO" b="1" dirty="0">
                <a:solidFill>
                  <a:srgbClr val="C00000"/>
                </a:solidFill>
                <a:latin typeface="Arial" panose="020B0604020202020204" pitchFamily="34" charset="0"/>
                <a:cs typeface="Arial" panose="020B0604020202020204" pitchFamily="34" charset="0"/>
              </a:rPr>
              <a:t> ٱلْأَرْضِ مِنْ أَجْلِ مَنَسَّى</a:t>
            </a:r>
            <a:r>
              <a:rPr lang="ar-JO" b="1" dirty="0">
                <a:latin typeface="Arial" panose="020B0604020202020204" pitchFamily="34" charset="0"/>
                <a:cs typeface="Arial" panose="020B0604020202020204" pitchFamily="34" charset="0"/>
              </a:rPr>
              <a:t> بْنِ حَزَقِيَّا مَلِكِ يَهُوذَا، مِنْ أَجْلِ </a:t>
            </a:r>
            <a:r>
              <a:rPr lang="ar-JO" b="1" dirty="0">
                <a:solidFill>
                  <a:srgbClr val="C00000"/>
                </a:solidFill>
                <a:latin typeface="Arial" panose="020B0604020202020204" pitchFamily="34" charset="0"/>
                <a:cs typeface="Arial" panose="020B0604020202020204" pitchFamily="34" charset="0"/>
              </a:rPr>
              <a:t>مَا صَنَعَ فِي أُورُشَلِيمَ</a:t>
            </a:r>
            <a:r>
              <a:rPr lang="ar-JO" b="1" dirty="0">
                <a:latin typeface="Arial" panose="020B0604020202020204" pitchFamily="34" charset="0"/>
                <a:cs typeface="Arial" panose="020B0604020202020204" pitchFamily="34" charset="0"/>
              </a:rPr>
              <a:t>."</a:t>
            </a:r>
            <a:r>
              <a:rPr lang="ar-JO" b="1" dirty="0">
                <a:ln>
                  <a:solidFill>
                    <a:srgbClr val="0070C0"/>
                  </a:solidFill>
                </a:ln>
                <a:latin typeface="Arial" panose="020B0604020202020204" pitchFamily="34" charset="0"/>
                <a:cs typeface="Arial" panose="020B0604020202020204" pitchFamily="34" charset="0"/>
              </a:rPr>
              <a:t> </a:t>
            </a:r>
            <a:endParaRPr lang="en-US" sz="2200" b="1" dirty="0">
              <a:ln>
                <a:solidFill>
                  <a:srgbClr val="0070C0"/>
                </a:solidFill>
              </a:ln>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916814"/>
      </p:ext>
    </p:extLst>
  </p:cSld>
  <p:clrMapOvr>
    <a:overrideClrMapping bg1="lt1" tx1="dk1" bg2="lt2" tx2="dk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3357563"/>
            <a:ext cx="3527425" cy="247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0" name="AutoShape 8"/>
          <p:cNvSpPr>
            <a:spLocks noChangeArrowheads="1"/>
          </p:cNvSpPr>
          <p:nvPr/>
        </p:nvSpPr>
        <p:spPr bwMode="auto">
          <a:xfrm>
            <a:off x="3563938" y="1628775"/>
            <a:ext cx="5040312" cy="3960813"/>
          </a:xfrm>
          <a:prstGeom prst="wedgeRoundRectCallout">
            <a:avLst>
              <a:gd name="adj1" fmla="val -54912"/>
              <a:gd name="adj2" fmla="val 380"/>
              <a:gd name="adj3" fmla="val 16667"/>
            </a:avLst>
          </a:prstGeom>
          <a:solidFill>
            <a:schemeClr val="accent1">
              <a:alpha val="50195"/>
            </a:schemeClr>
          </a:solidFill>
          <a:ln w="9525">
            <a:solidFill>
              <a:schemeClr val="tx1"/>
            </a:solidFill>
            <a:miter lim="800000"/>
            <a:headEnd/>
            <a:tailEnd/>
          </a:ln>
        </p:spPr>
        <p:txBody>
          <a:bodyPr/>
          <a:lstStyle/>
          <a:p>
            <a:pPr algn="ctr" defTabSz="914400" eaLnBrk="0" fontAlgn="base" hangingPunct="0">
              <a:spcBef>
                <a:spcPct val="0"/>
              </a:spcBef>
              <a:spcAft>
                <a:spcPct val="0"/>
              </a:spcAft>
            </a:pPr>
            <a:endParaRPr lang="en-US" b="1" dirty="0">
              <a:solidFill>
                <a:srgbClr val="000000"/>
              </a:solidFill>
              <a:latin typeface="Arial" panose="020B0604020202020204" pitchFamily="34" charset="0"/>
              <a:ea typeface="宋体" charset="0"/>
              <a:cs typeface="宋体" charset="0"/>
            </a:endParaRPr>
          </a:p>
        </p:txBody>
      </p:sp>
      <p:sp>
        <p:nvSpPr>
          <p:cNvPr id="124931" name="Rectangle 2"/>
          <p:cNvSpPr>
            <a:spLocks noGrp="1" noChangeArrowheads="1"/>
          </p:cNvSpPr>
          <p:nvPr>
            <p:ph type="title"/>
          </p:nvPr>
        </p:nvSpPr>
        <p:spPr>
          <a:noFill/>
        </p:spPr>
        <p:txBody>
          <a:bodyPr/>
          <a:lstStyle/>
          <a:p>
            <a:pPr eaLnBrk="1" hangingPunct="1"/>
            <a:r>
              <a:rPr lang="ar-SA" dirty="0"/>
              <a:t>إرميا إلى الملك </a:t>
            </a:r>
            <a:r>
              <a:rPr lang="ar-SA" dirty="0" err="1"/>
              <a:t>يهوياقيم</a:t>
            </a:r>
            <a:endParaRPr lang="en-US" dirty="0"/>
          </a:p>
        </p:txBody>
      </p:sp>
      <p:sp>
        <p:nvSpPr>
          <p:cNvPr id="124932" name="Text Box 4"/>
          <p:cNvSpPr txBox="1">
            <a:spLocks noChangeArrowheads="1"/>
          </p:cNvSpPr>
          <p:nvPr/>
        </p:nvSpPr>
        <p:spPr bwMode="auto">
          <a:xfrm>
            <a:off x="6156325" y="836613"/>
            <a:ext cx="21605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defTabSz="914400" eaLnBrk="0" fontAlgn="base" hangingPunct="0">
              <a:spcBef>
                <a:spcPct val="50000"/>
              </a:spcBef>
              <a:spcAft>
                <a:spcPct val="0"/>
              </a:spcAft>
            </a:pPr>
            <a:r>
              <a:rPr lang="ar-SA" sz="2000" dirty="0">
                <a:solidFill>
                  <a:srgbClr val="FFFF00"/>
                </a:solidFill>
                <a:latin typeface="Times New Roman" charset="0"/>
              </a:rPr>
              <a:t>ارميا١٦: ١١-١٣</a:t>
            </a:r>
            <a:endParaRPr lang="en-US" sz="2000" dirty="0">
              <a:solidFill>
                <a:srgbClr val="FFFF00"/>
              </a:solidFill>
              <a:latin typeface="Times New Roman" charset="0"/>
            </a:endParaRPr>
          </a:p>
        </p:txBody>
      </p:sp>
      <p:sp>
        <p:nvSpPr>
          <p:cNvPr id="124933" name="Text Box 7"/>
          <p:cNvSpPr txBox="1">
            <a:spLocks noChangeArrowheads="1"/>
          </p:cNvSpPr>
          <p:nvPr/>
        </p:nvSpPr>
        <p:spPr bwMode="auto">
          <a:xfrm>
            <a:off x="3706813" y="1831975"/>
            <a:ext cx="4763419"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r" defTabSz="914400" eaLnBrk="0" fontAlgn="base" hangingPunct="0">
              <a:spcBef>
                <a:spcPct val="50000"/>
              </a:spcBef>
              <a:spcAft>
                <a:spcPct val="0"/>
              </a:spcAft>
            </a:pPr>
            <a:r>
              <a:rPr lang="ar-JO" b="1" dirty="0">
                <a:latin typeface="Arial" panose="020B0604020202020204" pitchFamily="34" charset="0"/>
                <a:cs typeface="Arial" panose="020B0604020202020204" pitchFamily="34" charset="0"/>
              </a:rPr>
              <a:t>مِنْ أَجْلِ أَنَّ آبَاءَكُمْ قَدْ تَرَكُونِي، يَقُولُ ٱلرَّبُّ، وَذَهَبُوا وَرَاءَ آلِهَةٍ أُخْرَى وَعَبَدُوهَا وَسَجَدُوا لَهَا، وَإِيَّايَ تَرَكُوا، وَشَرِيعَتِي لَمْ يَحْفَظُوهَا. </a:t>
            </a:r>
            <a:r>
              <a:rPr lang="ar-JO" b="1" baseline="30000" dirty="0">
                <a:latin typeface="Arial" panose="020B0604020202020204" pitchFamily="34" charset="0"/>
                <a:cs typeface="Arial" panose="020B0604020202020204" pitchFamily="34" charset="0"/>
              </a:rPr>
              <a:t>١٢ </a:t>
            </a:r>
            <a:r>
              <a:rPr lang="ar-JO" b="1" dirty="0">
                <a:solidFill>
                  <a:srgbClr val="C00000"/>
                </a:solidFill>
                <a:latin typeface="Arial" panose="020B0604020202020204" pitchFamily="34" charset="0"/>
                <a:cs typeface="Arial" panose="020B0604020202020204" pitchFamily="34" charset="0"/>
              </a:rPr>
              <a:t>وَأَنْتُمْ أَسَأْتُمْ فِي عَمَلِكُمْ أَكْثَرَ مِنْ آبَائِكُمْ. وَهَا أَنْتُمْ ذَاهِبُونَ كُلُّ وَاحِدٍ وَرَاءَ عِنَادِ قَلْبِهِ ٱلشِّرِّيرِ حَتَّى لَا تَسْمَعُوا لِي. </a:t>
            </a:r>
            <a:r>
              <a:rPr lang="ar-JO" b="1" baseline="30000" dirty="0">
                <a:solidFill>
                  <a:srgbClr val="C00000"/>
                </a:solidFill>
                <a:latin typeface="Arial" panose="020B0604020202020204" pitchFamily="34" charset="0"/>
                <a:cs typeface="Arial" panose="020B0604020202020204" pitchFamily="34" charset="0"/>
              </a:rPr>
              <a:t>١٣ </a:t>
            </a:r>
            <a:r>
              <a:rPr lang="ar-JO" b="1" dirty="0">
                <a:solidFill>
                  <a:srgbClr val="C00000"/>
                </a:solidFill>
                <a:latin typeface="Arial" panose="020B0604020202020204" pitchFamily="34" charset="0"/>
                <a:cs typeface="Arial" panose="020B0604020202020204" pitchFamily="34" charset="0"/>
              </a:rPr>
              <a:t>فَأَطْرُدُكُمْ مِنْ هَذِهِ ٱلْأَرْضِ إِلَى أَرْضٍ</a:t>
            </a:r>
            <a:r>
              <a:rPr lang="ar-JO" b="1" dirty="0">
                <a:latin typeface="Arial" panose="020B0604020202020204" pitchFamily="34" charset="0"/>
                <a:cs typeface="Arial" panose="020B0604020202020204" pitchFamily="34" charset="0"/>
              </a:rPr>
              <a:t> لَمْ تَعْرِفُوهَا أَنْتُمْ وَلَا آبَاؤُكُمْ،</a:t>
            </a:r>
            <a:r>
              <a:rPr lang="ar-JO" b="1" dirty="0">
                <a:solidFill>
                  <a:srgbClr val="C00000"/>
                </a:solidFill>
                <a:latin typeface="Arial" panose="020B0604020202020204" pitchFamily="34" charset="0"/>
                <a:cs typeface="Arial" panose="020B0604020202020204" pitchFamily="34" charset="0"/>
              </a:rPr>
              <a:t> فَتَعْبُدُونَ هُنَاكَ آلِهَةً أُخْرَى</a:t>
            </a:r>
            <a:r>
              <a:rPr lang="ar-JO" b="1" dirty="0">
                <a:latin typeface="Arial" panose="020B0604020202020204" pitchFamily="34" charset="0"/>
                <a:cs typeface="Arial" panose="020B0604020202020204" pitchFamily="34" charset="0"/>
              </a:rPr>
              <a:t> نَهَارًا وَلَيْلًا حَيْثُ لَا أُعْطِيكُمْ نِعْمَةً.</a:t>
            </a:r>
            <a:endParaRPr lang="en-US" b="1" dirty="0">
              <a:solidFill>
                <a:srgbClr val="9966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7642334"/>
      </p:ext>
    </p:extLst>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7" descr="page_5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3788" y="3933825"/>
            <a:ext cx="2095500"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78" name="AutoShape 9"/>
          <p:cNvSpPr>
            <a:spLocks noChangeArrowheads="1"/>
          </p:cNvSpPr>
          <p:nvPr/>
        </p:nvSpPr>
        <p:spPr bwMode="auto">
          <a:xfrm>
            <a:off x="179388" y="981075"/>
            <a:ext cx="6192837" cy="5876925"/>
          </a:xfrm>
          <a:prstGeom prst="cloudCallout">
            <a:avLst>
              <a:gd name="adj1" fmla="val 55204"/>
              <a:gd name="adj2" fmla="val 15560"/>
            </a:avLst>
          </a:prstGeom>
          <a:solidFill>
            <a:schemeClr val="accent1">
              <a:alpha val="30196"/>
            </a:schemeClr>
          </a:solidFill>
          <a:ln w="9525">
            <a:solidFill>
              <a:schemeClr val="tx1"/>
            </a:solidFill>
            <a:round/>
            <a:headEnd/>
            <a:tailEnd/>
          </a:ln>
        </p:spPr>
        <p:txBody>
          <a:bodyPr/>
          <a:lstStyle/>
          <a:p>
            <a:pPr algn="ctr" defTabSz="914400" eaLnBrk="0" fontAlgn="base" hangingPunct="0">
              <a:spcBef>
                <a:spcPct val="0"/>
              </a:spcBef>
              <a:spcAft>
                <a:spcPct val="0"/>
              </a:spcAft>
            </a:pPr>
            <a:endParaRPr lang="en-US" b="1" dirty="0">
              <a:solidFill>
                <a:srgbClr val="000000"/>
              </a:solidFill>
              <a:latin typeface="Arial" panose="020B0604020202020204" pitchFamily="34" charset="0"/>
              <a:ea typeface="宋体" charset="0"/>
              <a:cs typeface="宋体" charset="0"/>
            </a:endParaRPr>
          </a:p>
        </p:txBody>
      </p:sp>
      <p:sp>
        <p:nvSpPr>
          <p:cNvPr id="126979" name="Rectangle 2"/>
          <p:cNvSpPr>
            <a:spLocks noGrp="1" noChangeArrowheads="1"/>
          </p:cNvSpPr>
          <p:nvPr>
            <p:ph type="title"/>
          </p:nvPr>
        </p:nvSpPr>
        <p:spPr/>
        <p:txBody>
          <a:bodyPr/>
          <a:lstStyle/>
          <a:p>
            <a:pPr eaLnBrk="1" hangingPunct="1"/>
            <a:r>
              <a:rPr lang="ar-SA" dirty="0"/>
              <a:t>إرميا إلى الملك </a:t>
            </a:r>
            <a:r>
              <a:rPr lang="ar-SA" dirty="0" err="1"/>
              <a:t>صدقيا</a:t>
            </a:r>
            <a:endParaRPr lang="en-US" dirty="0"/>
          </a:p>
        </p:txBody>
      </p:sp>
      <p:sp>
        <p:nvSpPr>
          <p:cNvPr id="126980" name="Rectangle 3"/>
          <p:cNvSpPr>
            <a:spLocks noGrp="1" noChangeArrowheads="1"/>
          </p:cNvSpPr>
          <p:nvPr>
            <p:ph type="body" idx="1"/>
          </p:nvPr>
        </p:nvSpPr>
        <p:spPr>
          <a:xfrm>
            <a:off x="1078706" y="2316099"/>
            <a:ext cx="4394200" cy="4152900"/>
          </a:xfrm>
        </p:spPr>
        <p:txBody>
          <a:bodyPr/>
          <a:lstStyle/>
          <a:p>
            <a:pPr marL="12700" indent="-12700" algn="r" eaLnBrk="1" hangingPunct="1">
              <a:buNone/>
            </a:pPr>
            <a:r>
              <a:rPr lang="en-US" altLang="zh-CN" sz="2800" dirty="0">
                <a:solidFill>
                  <a:schemeClr val="bg2"/>
                </a:solidFill>
                <a:ea typeface="宋体" charset="0"/>
                <a:cs typeface="Arial" panose="020B0604020202020204" pitchFamily="34" charset="0"/>
              </a:rPr>
              <a:t> </a:t>
            </a:r>
            <a:r>
              <a:rPr lang="ar-JO" sz="2800" dirty="0">
                <a:solidFill>
                  <a:srgbClr val="000000"/>
                </a:solidFill>
                <a:cs typeface="Arial" panose="020B0604020202020204" pitchFamily="34" charset="0"/>
              </a:rPr>
              <a:t>وَكَلَّمْتُ صِدْقِيَّا مَلِكَ يَهُوذَا بِكُلِّ هَذَا ٱلْكَلَامِ، قَائِلًا: </a:t>
            </a:r>
            <a:r>
              <a:rPr lang="ar-JO" sz="2800" dirty="0">
                <a:solidFill>
                  <a:srgbClr val="0070C0"/>
                </a:solidFill>
                <a:cs typeface="Arial" panose="020B0604020202020204" pitchFamily="34" charset="0"/>
              </a:rPr>
              <a:t>«أَدْخِلُوا أَعْنَاقَكُمْ تَحْتَ نِيرِ مَلِكِ بَابِلَ وَٱخْدِمُوهُ وَشَعْبَهُ وَٱحْيَوْا. </a:t>
            </a:r>
            <a:r>
              <a:rPr lang="ar-JO" sz="2800" baseline="30000" dirty="0">
                <a:solidFill>
                  <a:srgbClr val="000000"/>
                </a:solidFill>
                <a:cs typeface="Arial" panose="020B0604020202020204" pitchFamily="34" charset="0"/>
              </a:rPr>
              <a:t>١٣ </a:t>
            </a:r>
            <a:r>
              <a:rPr lang="ar-JO" sz="2800" dirty="0">
                <a:solidFill>
                  <a:srgbClr val="000000"/>
                </a:solidFill>
                <a:cs typeface="Arial" panose="020B0604020202020204" pitchFamily="34" charset="0"/>
              </a:rPr>
              <a:t>لِمَاذَا تَمُوتُونَ أَنْتَ وَشَعْبُكَ بِٱلسَّيْفِ بِٱلْجُوعِ وَٱلْوَبَإِ، كَمَا تَكَلَّمَ ٱلرَّبُّ عَنِ ٱلْأُمَّةِ ٱلَّتِي لَا تَخْدِمُ مَلِكَ بَابِلَ؟</a:t>
            </a:r>
            <a:endParaRPr lang="en-US" altLang="zh-CN" sz="2800" dirty="0">
              <a:ea typeface="宋体" charset="0"/>
              <a:cs typeface="Arial" panose="020B0604020202020204" pitchFamily="34" charset="0"/>
            </a:endParaRPr>
          </a:p>
        </p:txBody>
      </p:sp>
      <p:sp>
        <p:nvSpPr>
          <p:cNvPr id="126981" name="Text Box 8"/>
          <p:cNvSpPr txBox="1">
            <a:spLocks noChangeArrowheads="1"/>
          </p:cNvSpPr>
          <p:nvPr/>
        </p:nvSpPr>
        <p:spPr bwMode="auto">
          <a:xfrm>
            <a:off x="6084888" y="836613"/>
            <a:ext cx="2449512"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defTabSz="914400" eaLnBrk="0" fontAlgn="base" hangingPunct="0">
              <a:spcBef>
                <a:spcPct val="50000"/>
              </a:spcBef>
              <a:spcAft>
                <a:spcPct val="0"/>
              </a:spcAft>
            </a:pPr>
            <a:r>
              <a:rPr lang="ar-SA" sz="2200" dirty="0">
                <a:solidFill>
                  <a:srgbClr val="FFFF00"/>
                </a:solidFill>
                <a:latin typeface="Times New Roman" charset="0"/>
              </a:rPr>
              <a:t>إرميا٢٧: ١٢-١٣</a:t>
            </a:r>
            <a:endParaRPr lang="en-US" sz="2200" dirty="0">
              <a:solidFill>
                <a:srgbClr val="FFFF00"/>
              </a:solidFill>
              <a:latin typeface="Times New Roman" charset="0"/>
            </a:endParaRPr>
          </a:p>
        </p:txBody>
      </p:sp>
    </p:spTree>
    <p:extLst>
      <p:ext uri="{BB962C8B-B14F-4D97-AF65-F5344CB8AC3E}">
        <p14:creationId xmlns:p14="http://schemas.microsoft.com/office/powerpoint/2010/main" val="2576178603"/>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89475" name="Rectangle 3"/>
          <p:cNvSpPr>
            <a:spLocks noChangeArrowheads="1"/>
          </p:cNvSpPr>
          <p:nvPr/>
        </p:nvSpPr>
        <p:spPr bwMode="auto">
          <a:xfrm>
            <a:off x="2286000" y="-661988"/>
            <a:ext cx="9144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41315" name="Text Box 4"/>
          <p:cNvSpPr txBox="1">
            <a:spLocks noChangeArrowheads="1"/>
          </p:cNvSpPr>
          <p:nvPr/>
        </p:nvSpPr>
        <p:spPr bwMode="auto">
          <a:xfrm>
            <a:off x="-26573" y="-26988"/>
            <a:ext cx="9180512" cy="58477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SA" sz="3200" b="1" dirty="0" err="1">
                <a:solidFill>
                  <a:srgbClr val="FFFFFF"/>
                </a:solidFill>
                <a:latin typeface="Arial" panose="020B0604020202020204" pitchFamily="34" charset="0"/>
              </a:rPr>
              <a:t>التوازيات</a:t>
            </a:r>
            <a:r>
              <a:rPr lang="ar-SA" sz="3200" b="1" dirty="0">
                <a:solidFill>
                  <a:srgbClr val="FFFFFF"/>
                </a:solidFill>
                <a:latin typeface="Arial" panose="020B0604020202020204" pitchFamily="34" charset="0"/>
              </a:rPr>
              <a:t> في سفر مراثي٤: ١-١١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89478" name="Text Box 6"/>
          <p:cNvSpPr txBox="1">
            <a:spLocks noChangeArrowheads="1"/>
          </p:cNvSpPr>
          <p:nvPr/>
        </p:nvSpPr>
        <p:spPr bwMode="auto">
          <a:xfrm>
            <a:off x="3491880" y="6309320"/>
            <a:ext cx="5410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ＭＳ Ｐゴシック" charset="0"/>
              </a:rPr>
              <a:t>Bible Knowledge Commentary, 1:1219</a:t>
            </a:r>
          </a:p>
        </p:txBody>
      </p:sp>
      <p:sp>
        <p:nvSpPr>
          <p:cNvPr id="141318" name="TextBox 8"/>
          <p:cNvSpPr txBox="1">
            <a:spLocks noChangeArrowheads="1"/>
          </p:cNvSpPr>
          <p:nvPr/>
        </p:nvSpPr>
        <p:spPr bwMode="auto">
          <a:xfrm>
            <a:off x="8410575" y="635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٤٩٨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9" name="Table 2">
            <a:extLst>
              <a:ext uri="{FF2B5EF4-FFF2-40B4-BE49-F238E27FC236}">
                <a16:creationId xmlns:a16="http://schemas.microsoft.com/office/drawing/2014/main" id="{E996E0E7-F6E4-F962-0B5C-A6E7EFDE0D31}"/>
              </a:ext>
            </a:extLst>
          </p:cNvPr>
          <p:cNvGraphicFramePr>
            <a:graphicFrameLocks noGrp="1"/>
          </p:cNvGraphicFramePr>
          <p:nvPr>
            <p:extLst>
              <p:ext uri="{D42A27DB-BD31-4B8C-83A1-F6EECF244321}">
                <p14:modId xmlns:p14="http://schemas.microsoft.com/office/powerpoint/2010/main" val="556989862"/>
              </p:ext>
            </p:extLst>
          </p:nvPr>
        </p:nvGraphicFramePr>
        <p:xfrm>
          <a:off x="-9939" y="584776"/>
          <a:ext cx="9144000" cy="5809639"/>
        </p:xfrm>
        <a:graphic>
          <a:graphicData uri="http://schemas.openxmlformats.org/drawingml/2006/table">
            <a:tbl>
              <a:tblPr firstRow="1" bandRow="1"/>
              <a:tblGrid>
                <a:gridCol w="879072">
                  <a:extLst>
                    <a:ext uri="{9D8B030D-6E8A-4147-A177-3AD203B41FA5}">
                      <a16:colId xmlns:a16="http://schemas.microsoft.com/office/drawing/2014/main" val="710916003"/>
                    </a:ext>
                  </a:extLst>
                </a:gridCol>
                <a:gridCol w="3385996">
                  <a:extLst>
                    <a:ext uri="{9D8B030D-6E8A-4147-A177-3AD203B41FA5}">
                      <a16:colId xmlns:a16="http://schemas.microsoft.com/office/drawing/2014/main" val="3634782429"/>
                    </a:ext>
                  </a:extLst>
                </a:gridCol>
                <a:gridCol w="968721">
                  <a:extLst>
                    <a:ext uri="{9D8B030D-6E8A-4147-A177-3AD203B41FA5}">
                      <a16:colId xmlns:a16="http://schemas.microsoft.com/office/drawing/2014/main" val="2617891729"/>
                    </a:ext>
                  </a:extLst>
                </a:gridCol>
                <a:gridCol w="3910211">
                  <a:extLst>
                    <a:ext uri="{9D8B030D-6E8A-4147-A177-3AD203B41FA5}">
                      <a16:colId xmlns:a16="http://schemas.microsoft.com/office/drawing/2014/main" val="2053965818"/>
                    </a:ext>
                  </a:extLst>
                </a:gridCol>
              </a:tblGrid>
              <a:tr h="661183">
                <a:tc gridSpan="2">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l"/>
                      <a:r>
                        <a:rPr lang="ar-SA" sz="2800" b="1" i="0" dirty="0">
                          <a:latin typeface="Arial" panose="020B0604020202020204" pitchFamily="34" charset="0"/>
                          <a:cs typeface="Arial" panose="020B0604020202020204" pitchFamily="34" charset="0"/>
                        </a:rPr>
                        <a:t>٤: ١-٦</a:t>
                      </a:r>
                      <a:endParaRPr lang="en-US" sz="2800" b="1" i="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lumMod val="75000"/>
                      </a:schemeClr>
                    </a:solidFill>
                  </a:tcPr>
                </a:tc>
                <a:tc hMerge="1">
                  <a:txBody>
                    <a:bodyPr/>
                    <a:lstStyle/>
                    <a:p>
                      <a:endParaRPr lang="en-US" dirty="0"/>
                    </a:p>
                  </a:txBody>
                  <a:tcPr/>
                </a:tc>
                <a:tc gridSpan="2">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l"/>
                      <a:r>
                        <a:rPr lang="ar-SA" sz="2800" b="1" i="0" dirty="0">
                          <a:latin typeface="Arial" panose="020B0604020202020204" pitchFamily="34" charset="0"/>
                          <a:cs typeface="Arial" panose="020B0604020202020204" pitchFamily="34" charset="0"/>
                        </a:rPr>
                        <a:t>٤: ٧-١١</a:t>
                      </a:r>
                      <a:endParaRPr lang="en-US" sz="2800" b="1" i="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lumMod val="75000"/>
                      </a:schemeClr>
                    </a:solidFill>
                  </a:tcPr>
                </a:tc>
                <a:tc hMerge="1">
                  <a:txBody>
                    <a:bodyPr/>
                    <a:lstStyle/>
                    <a:p>
                      <a:endParaRPr lang="en-US" dirty="0"/>
                    </a:p>
                  </a:txBody>
                  <a:tcPr/>
                </a:tc>
                <a:extLst>
                  <a:ext uri="{0D108BD9-81ED-4DB2-BD59-A6C34878D82A}">
                    <a16:rowId xmlns:a16="http://schemas.microsoft.com/office/drawing/2014/main" val="2033386314"/>
                  </a:ext>
                </a:extLst>
              </a:tr>
              <a:tr h="1798194">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ar-SA" sz="2800" b="1" i="0" dirty="0">
                          <a:latin typeface="Arial" panose="020B0604020202020204" pitchFamily="34" charset="0"/>
                          <a:cs typeface="Arial" panose="020B0604020202020204" pitchFamily="34" charset="0"/>
                        </a:rPr>
                        <a:t>٤: ١-٢</a:t>
                      </a:r>
                      <a:endParaRPr lang="en-US" sz="2800" b="1" i="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ar-JO" sz="2800" b="1" i="0" kern="1200" dirty="0">
                          <a:solidFill>
                            <a:schemeClr val="dk1"/>
                          </a:solidFill>
                          <a:effectLst/>
                          <a:latin typeface="Arial" panose="020B0604020202020204" pitchFamily="34" charset="0"/>
                          <a:ea typeface="+mn-ea"/>
                          <a:cs typeface="Arial" panose="020B0604020202020204" pitchFamily="34" charset="0"/>
                        </a:rPr>
                        <a:t>لقد أصبحت قيمة أبناء صهيون محتقرة.
</a:t>
                      </a:r>
                      <a:endParaRPr lang="en-US" sz="2800" b="1" i="0" kern="1200" dirty="0">
                        <a:solidFill>
                          <a:schemeClr val="dk1"/>
                        </a:solidFill>
                        <a:effectLst/>
                        <a:latin typeface="Arial" panose="020B0604020202020204" pitchFamily="34" charset="0"/>
                        <a:ea typeface="+mn-ea"/>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ar-SA" sz="2800" b="1" i="0" dirty="0">
                          <a:latin typeface="Arial" panose="020B0604020202020204" pitchFamily="34" charset="0"/>
                          <a:cs typeface="Arial" panose="020B0604020202020204" pitchFamily="34" charset="0"/>
                        </a:rPr>
                        <a:t>٤: ٧-٨</a:t>
                      </a:r>
                      <a:endParaRPr lang="en-US" sz="2800" b="1" i="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i="0" kern="1200" dirty="0">
                          <a:solidFill>
                            <a:schemeClr val="dk1"/>
                          </a:solidFill>
                          <a:effectLst/>
                          <a:latin typeface="Arial" panose="020B0604020202020204" pitchFamily="34" charset="0"/>
                          <a:ea typeface="+mn-ea"/>
                          <a:cs typeface="Arial" panose="020B0604020202020204" pitchFamily="34" charset="0"/>
                        </a:rPr>
                        <a:t>أصبحت قيمة الأمراء محتقرة.
</a:t>
                      </a:r>
                      <a:endParaRPr lang="en-US" sz="2800" b="1" i="0" kern="1200" dirty="0">
                        <a:solidFill>
                          <a:schemeClr val="dk1"/>
                        </a:solidFill>
                        <a:effectLst/>
                        <a:latin typeface="Arial" panose="020B0604020202020204" pitchFamily="34" charset="0"/>
                        <a:ea typeface="+mn-ea"/>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332992696"/>
                  </a:ext>
                </a:extLst>
              </a:tr>
              <a:tr h="1978662">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ar-SA" sz="2800" b="1" i="0" dirty="0">
                          <a:latin typeface="Arial" panose="020B0604020202020204" pitchFamily="34" charset="0"/>
                          <a:cs typeface="Arial" panose="020B0604020202020204" pitchFamily="34" charset="0"/>
                        </a:rPr>
                        <a:t>٤: ٣-٥</a:t>
                      </a:r>
                      <a:endParaRPr lang="en-US" sz="2800" b="1" i="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ar-JO" sz="2800" b="1" i="0" kern="1200" dirty="0">
                          <a:solidFill>
                            <a:schemeClr val="dk1"/>
                          </a:solidFill>
                          <a:effectLst/>
                          <a:latin typeface="Arial" panose="020B0604020202020204" pitchFamily="34" charset="0"/>
                          <a:ea typeface="+mn-ea"/>
                          <a:cs typeface="Arial" panose="020B0604020202020204" pitchFamily="34" charset="0"/>
                        </a:rPr>
                        <a:t>الأطفال الصغار والكبار يعانون</a:t>
                      </a:r>
                      <a:r>
                        <a:rPr lang="en-US" sz="2800" b="1" i="0" kern="1200" dirty="0">
                          <a:solidFill>
                            <a:schemeClr val="dk1"/>
                          </a:solidFill>
                          <a:effectLst/>
                          <a:latin typeface="Arial" panose="020B0604020202020204" pitchFamily="34" charset="0"/>
                          <a:ea typeface="+mn-ea"/>
                          <a:cs typeface="Arial" panose="020B0604020202020204" pitchFamily="34" charset="0"/>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ar-SA" sz="2800" b="1" i="0" dirty="0">
                          <a:latin typeface="Arial" panose="020B0604020202020204" pitchFamily="34" charset="0"/>
                          <a:cs typeface="Arial" panose="020B0604020202020204" pitchFamily="34" charset="0"/>
                        </a:rPr>
                        <a:t>٤: ٩-١٠</a:t>
                      </a:r>
                      <a:endParaRPr lang="en-US" sz="2800" b="1" i="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i="0" kern="1200" dirty="0">
                          <a:solidFill>
                            <a:schemeClr val="dk1"/>
                          </a:solidFill>
                          <a:effectLst/>
                          <a:latin typeface="Arial" panose="020B0604020202020204" pitchFamily="34" charset="0"/>
                          <a:ea typeface="+mn-ea"/>
                          <a:cs typeface="Arial" panose="020B0604020202020204" pitchFamily="34" charset="0"/>
                        </a:rPr>
                        <a:t>الأطفال الصغار والكبار يعانون.
</a:t>
                      </a:r>
                      <a:endParaRPr lang="en-US" sz="2800" b="1" i="0" kern="1200" dirty="0">
                        <a:solidFill>
                          <a:schemeClr val="dk1"/>
                        </a:solidFill>
                        <a:effectLst/>
                        <a:latin typeface="Arial" panose="020B0604020202020204" pitchFamily="34" charset="0"/>
                        <a:ea typeface="+mn-ea"/>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extLst>
                  <a:ext uri="{0D108BD9-81ED-4DB2-BD59-A6C34878D82A}">
                    <a16:rowId xmlns:a16="http://schemas.microsoft.com/office/drawing/2014/main" val="2470269056"/>
                  </a:ext>
                </a:extLst>
              </a:tr>
              <a:tr h="1123872">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ar-SA" sz="2800" b="1" i="0" dirty="0">
                          <a:latin typeface="Arial" panose="020B0604020202020204" pitchFamily="34" charset="0"/>
                          <a:cs typeface="Arial" panose="020B0604020202020204" pitchFamily="34" charset="0"/>
                        </a:rPr>
                        <a:t>٤: ٦</a:t>
                      </a:r>
                      <a:endParaRPr lang="en-US" sz="2800" b="1" i="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ar-JO" sz="2800" b="1" i="0" kern="1200" dirty="0">
                          <a:solidFill>
                            <a:schemeClr val="dk1"/>
                          </a:solidFill>
                          <a:effectLst/>
                          <a:latin typeface="Arial" panose="020B0604020202020204" pitchFamily="34" charset="0"/>
                          <a:ea typeface="+mn-ea"/>
                          <a:cs typeface="Arial" panose="020B0604020202020204" pitchFamily="34" charset="0"/>
                        </a:rPr>
                        <a:t>الخلاصة: المصيبة هي عقاب الله.
</a:t>
                      </a:r>
                      <a:endParaRPr lang="en-US" sz="2800" b="1" i="0" kern="1200" dirty="0">
                        <a:solidFill>
                          <a:schemeClr val="dk1"/>
                        </a:solidFill>
                        <a:effectLst/>
                        <a:latin typeface="Arial" panose="020B0604020202020204" pitchFamily="34" charset="0"/>
                        <a:ea typeface="+mn-ea"/>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ar-SA" sz="2800" b="1" i="0" dirty="0">
                          <a:latin typeface="Arial" panose="020B0604020202020204" pitchFamily="34" charset="0"/>
                          <a:cs typeface="Arial" panose="020B0604020202020204" pitchFamily="34" charset="0"/>
                        </a:rPr>
                        <a:t>٤: ١١</a:t>
                      </a:r>
                      <a:endParaRPr lang="en-US" sz="2800" b="1" i="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i="0" kern="1200" dirty="0">
                          <a:solidFill>
                            <a:schemeClr val="dk1"/>
                          </a:solidFill>
                          <a:effectLst/>
                          <a:latin typeface="Arial" panose="020B0604020202020204" pitchFamily="34" charset="0"/>
                          <a:ea typeface="+mn-ea"/>
                          <a:cs typeface="Arial" panose="020B0604020202020204" pitchFamily="34" charset="0"/>
                        </a:rPr>
                        <a:t>الخلاصة: المصيبة هي عقاب الله.
</a:t>
                      </a:r>
                      <a:endParaRPr lang="en-US" sz="2800" b="1" i="0" kern="1200" dirty="0">
                        <a:solidFill>
                          <a:schemeClr val="dk1"/>
                        </a:solidFill>
                        <a:effectLst/>
                        <a:latin typeface="Arial" panose="020B0604020202020204" pitchFamily="34" charset="0"/>
                        <a:ea typeface="+mn-ea"/>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293459607"/>
                  </a:ext>
                </a:extLst>
              </a:tr>
            </a:tbl>
          </a:graphicData>
        </a:graphic>
      </p:graphicFrame>
    </p:spTree>
    <p:extLst>
      <p:ext uri="{BB962C8B-B14F-4D97-AF65-F5344CB8AC3E}">
        <p14:creationId xmlns:p14="http://schemas.microsoft.com/office/powerpoint/2010/main" val="4199898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9475" name="Rectangle 3"/>
          <p:cNvSpPr>
            <a:spLocks noChangeArrowheads="1"/>
          </p:cNvSpPr>
          <p:nvPr/>
        </p:nvSpPr>
        <p:spPr bwMode="auto">
          <a:xfrm>
            <a:off x="2286000" y="-661988"/>
            <a:ext cx="9144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89478" name="Text Box 6"/>
          <p:cNvSpPr txBox="1">
            <a:spLocks noChangeArrowheads="1"/>
          </p:cNvSpPr>
          <p:nvPr/>
        </p:nvSpPr>
        <p:spPr bwMode="auto">
          <a:xfrm>
            <a:off x="152400" y="6324600"/>
            <a:ext cx="5410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chemeClr val="bg1"/>
                </a:solidFill>
                <a:uLnTx/>
                <a:uFillTx/>
                <a:latin typeface="Arial" panose="020B0604020202020204" pitchFamily="34" charset="0"/>
                <a:ea typeface="ＭＳ Ｐゴシック" charset="0"/>
                <a:cs typeface="ＭＳ Ｐゴシック" charset="0"/>
              </a:rPr>
              <a:t>Bible Knowledge Commentary, 1:1209</a:t>
            </a:r>
          </a:p>
        </p:txBody>
      </p:sp>
      <p:sp>
        <p:nvSpPr>
          <p:cNvPr id="141318" name="TextBox 8"/>
          <p:cNvSpPr txBox="1">
            <a:spLocks noChangeArrowheads="1"/>
          </p:cNvSpPr>
          <p:nvPr/>
        </p:nvSpPr>
        <p:spPr bwMode="auto">
          <a:xfrm>
            <a:off x="8546375" y="0"/>
            <a:ext cx="5741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٤٩٦</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10" name="Table 2">
            <a:extLst>
              <a:ext uri="{FF2B5EF4-FFF2-40B4-BE49-F238E27FC236}">
                <a16:creationId xmlns:a16="http://schemas.microsoft.com/office/drawing/2014/main" id="{3A155526-02F1-1D81-9546-A405440210A0}"/>
              </a:ext>
            </a:extLst>
          </p:cNvPr>
          <p:cNvGraphicFramePr>
            <a:graphicFrameLocks noGrp="1"/>
          </p:cNvGraphicFramePr>
          <p:nvPr>
            <p:extLst>
              <p:ext uri="{D42A27DB-BD31-4B8C-83A1-F6EECF244321}">
                <p14:modId xmlns:p14="http://schemas.microsoft.com/office/powerpoint/2010/main" val="2480935612"/>
              </p:ext>
            </p:extLst>
          </p:nvPr>
        </p:nvGraphicFramePr>
        <p:xfrm>
          <a:off x="12699" y="1311276"/>
          <a:ext cx="9107871" cy="4166383"/>
        </p:xfrm>
        <a:graphic>
          <a:graphicData uri="http://schemas.openxmlformats.org/drawingml/2006/table">
            <a:tbl>
              <a:tblPr firstRow="1" bandRow="1"/>
              <a:tblGrid>
                <a:gridCol w="807059">
                  <a:extLst>
                    <a:ext uri="{9D8B030D-6E8A-4147-A177-3AD203B41FA5}">
                      <a16:colId xmlns:a16="http://schemas.microsoft.com/office/drawing/2014/main" val="710916003"/>
                    </a:ext>
                  </a:extLst>
                </a:gridCol>
                <a:gridCol w="3160267">
                  <a:extLst>
                    <a:ext uri="{9D8B030D-6E8A-4147-A177-3AD203B41FA5}">
                      <a16:colId xmlns:a16="http://schemas.microsoft.com/office/drawing/2014/main" val="3634782429"/>
                    </a:ext>
                  </a:extLst>
                </a:gridCol>
                <a:gridCol w="895350">
                  <a:extLst>
                    <a:ext uri="{9D8B030D-6E8A-4147-A177-3AD203B41FA5}">
                      <a16:colId xmlns:a16="http://schemas.microsoft.com/office/drawing/2014/main" val="2617891729"/>
                    </a:ext>
                  </a:extLst>
                </a:gridCol>
                <a:gridCol w="4245195">
                  <a:extLst>
                    <a:ext uri="{9D8B030D-6E8A-4147-A177-3AD203B41FA5}">
                      <a16:colId xmlns:a16="http://schemas.microsoft.com/office/drawing/2014/main" val="2053965818"/>
                    </a:ext>
                  </a:extLst>
                </a:gridCol>
              </a:tblGrid>
              <a:tr h="661183">
                <a:tc gridSpan="2">
                  <a:txBody>
                    <a:bodyPr/>
                    <a:lstStyle/>
                    <a:p>
                      <a:pPr algn="ctr"/>
                      <a:r>
                        <a:rPr lang="ar-SA" sz="3200" b="1" i="0" dirty="0">
                          <a:solidFill>
                            <a:schemeClr val="bg1"/>
                          </a:solidFill>
                          <a:latin typeface="Arial" panose="020B0604020202020204" pitchFamily="34" charset="0"/>
                          <a:cs typeface="Arial" panose="020B0604020202020204" pitchFamily="34" charset="0"/>
                        </a:rPr>
                        <a:t>مراثي</a:t>
                      </a:r>
                      <a:endParaRPr lang="en-US" sz="3200" b="1" i="0" dirty="0">
                        <a:solidFill>
                          <a:schemeClr val="bg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D4D4D"/>
                    </a:solidFill>
                  </a:tcPr>
                </a:tc>
                <a:tc hMerge="1">
                  <a:txBody>
                    <a:bodyPr/>
                    <a:lstStyle/>
                    <a:p>
                      <a:endParaRPr lang="en-US" dirty="0"/>
                    </a:p>
                  </a:txBody>
                  <a:tcPr/>
                </a:tc>
                <a:tc gridSpan="2">
                  <a:txBody>
                    <a:bodyPr/>
                    <a:lstStyle/>
                    <a:p>
                      <a:pPr algn="ctr"/>
                      <a:r>
                        <a:rPr lang="ar-SA" sz="3200" b="1" i="0" dirty="0">
                          <a:solidFill>
                            <a:schemeClr val="bg1"/>
                          </a:solidFill>
                          <a:latin typeface="Arial" panose="020B0604020202020204" pitchFamily="34" charset="0"/>
                          <a:cs typeface="Arial" panose="020B0604020202020204" pitchFamily="34" charset="0"/>
                        </a:rPr>
                        <a:t>تثنية</a:t>
                      </a:r>
                      <a:endParaRPr lang="en-US" sz="3200" b="1" i="0" dirty="0">
                        <a:solidFill>
                          <a:schemeClr val="bg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D4D4D"/>
                    </a:solidFill>
                  </a:tcPr>
                </a:tc>
                <a:tc hMerge="1">
                  <a:txBody>
                    <a:bodyPr/>
                    <a:lstStyle/>
                    <a:p>
                      <a:endParaRPr lang="en-US" dirty="0"/>
                    </a:p>
                  </a:txBody>
                  <a:tcPr/>
                </a:tc>
                <a:extLst>
                  <a:ext uri="{0D108BD9-81ED-4DB2-BD59-A6C34878D82A}">
                    <a16:rowId xmlns:a16="http://schemas.microsoft.com/office/drawing/2014/main" val="2033386314"/>
                  </a:ext>
                </a:extLst>
              </a:tr>
              <a:tr h="1798194">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ar-SA" sz="2800" b="1" i="0" dirty="0">
                          <a:latin typeface="Arial Narrow" panose="020B0604020202020204" pitchFamily="34" charset="0"/>
                          <a:cs typeface="Arial Narrow" panose="020B0604020202020204" pitchFamily="34" charset="0"/>
                        </a:rPr>
                        <a:t>٤: ١٠</a:t>
                      </a:r>
                      <a:endParaRPr lang="en-US" sz="2800" b="1" i="0" dirty="0">
                        <a:latin typeface="Arial Narrow" panose="020B0604020202020204" pitchFamily="34" charset="0"/>
                        <a:cs typeface="Arial Narrow" panose="020B0604020202020204" pitchFamily="34" charset="0"/>
                      </a:endParaRP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ar-JO" sz="2800" b="1" i="0" kern="1200" baseline="30000" dirty="0">
                          <a:solidFill>
                            <a:schemeClr val="dk1"/>
                          </a:solidFill>
                          <a:effectLst/>
                          <a:latin typeface="Arial Narrow" panose="020B0604020202020204" pitchFamily="34" charset="0"/>
                          <a:ea typeface="+mn-ea"/>
                          <a:cs typeface="Arial Narrow" panose="020B0604020202020204" pitchFamily="34" charset="0"/>
                        </a:rPr>
                        <a:t> </a:t>
                      </a:r>
                      <a:r>
                        <a:rPr lang="ar-JO" sz="2800" b="1" i="0" kern="1200" dirty="0">
                          <a:solidFill>
                            <a:schemeClr val="dk1"/>
                          </a:solidFill>
                          <a:effectLst/>
                          <a:latin typeface="Arial Narrow" panose="020B0604020202020204" pitchFamily="34" charset="0"/>
                          <a:ea typeface="+mn-ea"/>
                          <a:cs typeface="Arial Narrow" panose="020B0604020202020204" pitchFamily="34" charset="0"/>
                        </a:rPr>
                        <a:t>أَيَادِي ٱلنِّسَاءِ ٱلْحَنَائِنِ طَبَخَتْ أَوْلَادَهُنَّ.</a:t>
                      </a:r>
                      <a:r>
                        <a:rPr lang="en-US" sz="2800" b="1" i="0" kern="1200" dirty="0">
                          <a:solidFill>
                            <a:schemeClr val="dk1"/>
                          </a:solidFill>
                          <a:effectLst/>
                          <a:latin typeface="Arial Narrow" panose="020B0604020202020204" pitchFamily="34" charset="0"/>
                          <a:ea typeface="+mn-ea"/>
                          <a:cs typeface="Arial Narrow" panose="020B0604020202020204" pitchFamily="34"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ar-SA" sz="2800" b="1" i="0" dirty="0">
                          <a:latin typeface="Arial Narrow" panose="020B0604020202020204" pitchFamily="34" charset="0"/>
                          <a:cs typeface="Arial Narrow" panose="020B0604020202020204" pitchFamily="34" charset="0"/>
                        </a:rPr>
                        <a:t>٢٨: ٥٦-٥٧</a:t>
                      </a:r>
                      <a:endParaRPr lang="en-US" sz="2800" b="1" i="0" dirty="0">
                        <a:latin typeface="Arial Narrow" panose="020B0604020202020204" pitchFamily="34" charset="0"/>
                        <a:cs typeface="Arial Narrow" panose="020B0604020202020204" pitchFamily="34" charset="0"/>
                      </a:endParaRP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b="1" i="0" kern="1200" dirty="0">
                          <a:solidFill>
                            <a:schemeClr val="dk1"/>
                          </a:solidFill>
                          <a:effectLst/>
                          <a:latin typeface="Arial Narrow" panose="020B0604020202020204" pitchFamily="34" charset="0"/>
                          <a:ea typeface="+mn-ea"/>
                          <a:cs typeface="Arial Narrow" panose="020B0604020202020204" pitchFamily="34" charset="0"/>
                        </a:rPr>
                        <a:t>اسفل قَدَمِهَا عَلَى ٱلْأَرْضِ لِلتَّنَعُّمِ وَٱلتَّرَفُّهِ، تَبْخَلُ عَيْنُهَا عَلَى رَجُلِ حِضْنِهَا وَعَلَى ٱبْنِهَا وَبِنْتِهَا </a:t>
                      </a:r>
                      <a:r>
                        <a:rPr lang="ar-JO" sz="2800" b="1" i="0" kern="1200" baseline="30000" dirty="0">
                          <a:solidFill>
                            <a:schemeClr val="dk1"/>
                          </a:solidFill>
                          <a:effectLst/>
                          <a:latin typeface="Arial Narrow" panose="020B0604020202020204" pitchFamily="34" charset="0"/>
                          <a:ea typeface="+mn-ea"/>
                          <a:cs typeface="Arial Narrow" panose="020B0604020202020204" pitchFamily="34" charset="0"/>
                        </a:rPr>
                        <a:t>٥٧ </a:t>
                      </a:r>
                      <a:r>
                        <a:rPr lang="ar-JO" sz="2800" b="1" i="0" kern="1200" dirty="0">
                          <a:solidFill>
                            <a:schemeClr val="dk1"/>
                          </a:solidFill>
                          <a:effectLst/>
                          <a:latin typeface="Arial Narrow" panose="020B0604020202020204" pitchFamily="34" charset="0"/>
                          <a:ea typeface="+mn-ea"/>
                          <a:cs typeface="Arial Narrow" panose="020B0604020202020204" pitchFamily="34" charset="0"/>
                        </a:rPr>
                        <a:t>بِمَشِيمَتِهَا ٱلْخَارِجَةِ مِنْ بَيْنِ رِجْلَيْهَا وَبِأَوْلَادِهَا ٱلَّذِينَ تَلِدُهُمْ، لِأَنَّهَا تَأْكُلُهُمْ سِرًّا فِي عَوَزِ كُلِّ شَيْءٍ، فِي ٱلْحِصَارِ وَٱلضِّيقَةِ ٱلَّتِي يُضَايِقُكَ بِهَا عَدُوُّكَ فِي أَبْوَابِكَ.</a:t>
                      </a:r>
                      <a:endParaRPr lang="en-US" sz="2800" b="1" i="0" kern="1200" dirty="0">
                        <a:solidFill>
                          <a:schemeClr val="dk1"/>
                        </a:solidFill>
                        <a:effectLst/>
                        <a:latin typeface="Arial Narrow" panose="020B0604020202020204" pitchFamily="34" charset="0"/>
                        <a:ea typeface="+mn-ea"/>
                        <a:cs typeface="Arial Narrow"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332992696"/>
                  </a:ext>
                </a:extLst>
              </a:tr>
            </a:tbl>
          </a:graphicData>
        </a:graphic>
      </p:graphicFrame>
      <p:sp>
        <p:nvSpPr>
          <p:cNvPr id="8" name="Text Box 5">
            <a:extLst>
              <a:ext uri="{FF2B5EF4-FFF2-40B4-BE49-F238E27FC236}">
                <a16:creationId xmlns:a16="http://schemas.microsoft.com/office/drawing/2014/main" id="{2CB4BBFC-60E7-EC50-98FC-C51AF479D6B9}"/>
              </a:ext>
            </a:extLst>
          </p:cNvPr>
          <p:cNvSpPr txBox="1">
            <a:spLocks noChangeArrowheads="1"/>
          </p:cNvSpPr>
          <p:nvPr/>
        </p:nvSpPr>
        <p:spPr bwMode="auto">
          <a:xfrm>
            <a:off x="0" y="231795"/>
            <a:ext cx="9144000" cy="76944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4400" b="1" dirty="0">
                <a:solidFill>
                  <a:srgbClr val="FFFFFF"/>
                </a:solidFill>
                <a:latin typeface="Arial" panose="020B0604020202020204" pitchFamily="34" charset="0"/>
                <a:cs typeface="Arial" panose="020B0604020202020204" pitchFamily="34" charset="0"/>
              </a:rPr>
              <a:t>التوازيات بين سفر المراثي وسفر التثنية</a:t>
            </a:r>
            <a:endParaRPr lang="en-US" sz="4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7267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48131" name="Rectangle 3"/>
          <p:cNvSpPr>
            <a:spLocks noChangeArrowheads="1"/>
          </p:cNvSpPr>
          <p:nvPr/>
        </p:nvSpPr>
        <p:spPr bwMode="auto">
          <a:xfrm>
            <a:off x="539750" y="188913"/>
            <a:ext cx="7772400" cy="11430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ar-JO" sz="6000" b="1" u="none" strike="noStrike" kern="1200" cap="none" spc="0" normalizeH="0" baseline="0" noProof="0" dirty="0">
              <a:ln>
                <a:noFill/>
              </a:ln>
              <a:solidFill>
                <a:srgbClr val="FFCC66"/>
              </a:solidFill>
              <a:effectLst/>
              <a:uLnTx/>
              <a:uFillTx/>
              <a:latin typeface="Arial" panose="020B0604020202020204" pitchFamily="34" charset="0"/>
              <a:ea typeface="MS PGothic" pitchFamily="34" charset="-128"/>
              <a:cs typeface="Arial" panose="020B0604020202020204" pitchFamily="34" charset="0"/>
            </a:endParaRPr>
          </a:p>
        </p:txBody>
      </p:sp>
      <p:sp>
        <p:nvSpPr>
          <p:cNvPr id="28774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287751" name="Text Box 7"/>
          <p:cNvSpPr txBox="1">
            <a:spLocks noChangeArrowheads="1"/>
          </p:cNvSpPr>
          <p:nvPr/>
        </p:nvSpPr>
        <p:spPr bwMode="auto">
          <a:xfrm>
            <a:off x="-107950" y="3505200"/>
            <a:ext cx="2098675"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البحر المتوسط</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6" name="Text Box 8"/>
          <p:cNvSpPr txBox="1">
            <a:spLocks noChangeArrowheads="1"/>
          </p:cNvSpPr>
          <p:nvPr/>
        </p:nvSpPr>
        <p:spPr bwMode="auto">
          <a:xfrm>
            <a:off x="2286000" y="3733800"/>
            <a:ext cx="1295400"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آرام</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7" name="Text Box 9"/>
          <p:cNvSpPr txBox="1">
            <a:spLocks noChangeArrowheads="1"/>
          </p:cNvSpPr>
          <p:nvPr/>
        </p:nvSpPr>
        <p:spPr bwMode="auto">
          <a:xfrm>
            <a:off x="1898650" y="4876800"/>
            <a:ext cx="1487488"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يهوذا</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4" name="Text Box 10"/>
          <p:cNvSpPr txBox="1">
            <a:spLocks noChangeArrowheads="1"/>
          </p:cNvSpPr>
          <p:nvPr/>
        </p:nvSpPr>
        <p:spPr bwMode="auto">
          <a:xfrm>
            <a:off x="533400" y="6096000"/>
            <a:ext cx="1447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مصر</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28775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48141" name="Text Box 13"/>
          <p:cNvSpPr txBox="1">
            <a:spLocks noChangeArrowheads="1"/>
          </p:cNvSpPr>
          <p:nvPr/>
        </p:nvSpPr>
        <p:spPr bwMode="auto">
          <a:xfrm>
            <a:off x="6078538" y="2362200"/>
            <a:ext cx="1749425" cy="5254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نينوى</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58" name="Group 14"/>
          <p:cNvGrpSpPr>
            <a:grpSpLocks/>
          </p:cNvGrpSpPr>
          <p:nvPr/>
        </p:nvGrpSpPr>
        <p:grpSpPr bwMode="auto">
          <a:xfrm>
            <a:off x="3178175" y="1574800"/>
            <a:ext cx="5202238" cy="4291013"/>
            <a:chOff x="2002" y="992"/>
            <a:chExt cx="3277" cy="2703"/>
          </a:xfrm>
        </p:grpSpPr>
        <p:sp>
          <p:nvSpPr>
            <p:cNvPr id="287775" name="AutoShape 15"/>
            <p:cNvSpPr>
              <a:spLocks noChangeArrowheads="1"/>
            </p:cNvSpPr>
            <p:nvPr/>
          </p:nvSpPr>
          <p:spPr bwMode="auto">
            <a:xfrm>
              <a:off x="3474" y="1152"/>
              <a:ext cx="1806" cy="2544"/>
            </a:xfrm>
            <a:custGeom>
              <a:avLst/>
              <a:gdLst>
                <a:gd name="T0" fmla="*/ 700222 w 1556"/>
                <a:gd name="T1" fmla="*/ 30286712 h 2012"/>
                <a:gd name="T2" fmla="*/ 606578 w 1556"/>
                <a:gd name="T3" fmla="*/ 28716311 h 2012"/>
                <a:gd name="T4" fmla="*/ 566114 w 1556"/>
                <a:gd name="T5" fmla="*/ 27824242 h 2012"/>
                <a:gd name="T6" fmla="*/ 559822 w 1556"/>
                <a:gd name="T7" fmla="*/ 26047529 h 2012"/>
                <a:gd name="T8" fmla="*/ 539966 w 1556"/>
                <a:gd name="T9" fmla="*/ 25598774 h 2012"/>
                <a:gd name="T10" fmla="*/ 499959 w 1556"/>
                <a:gd name="T11" fmla="*/ 24485220 h 2012"/>
                <a:gd name="T12" fmla="*/ 479685 w 1556"/>
                <a:gd name="T13" fmla="*/ 23141220 h 2012"/>
                <a:gd name="T14" fmla="*/ 439915 w 1556"/>
                <a:gd name="T15" fmla="*/ 20921745 h 2012"/>
                <a:gd name="T16" fmla="*/ 433427 w 1556"/>
                <a:gd name="T17" fmla="*/ 20245577 h 2012"/>
                <a:gd name="T18" fmla="*/ 392922 w 1556"/>
                <a:gd name="T19" fmla="*/ 19575215 h 2012"/>
                <a:gd name="T20" fmla="*/ 326552 w 1556"/>
                <a:gd name="T21" fmla="*/ 13773541 h 2012"/>
                <a:gd name="T22" fmla="*/ 305927 w 1556"/>
                <a:gd name="T23" fmla="*/ 12909138 h 2012"/>
                <a:gd name="T24" fmla="*/ 293355 w 1556"/>
                <a:gd name="T25" fmla="*/ 12221479 h 2012"/>
                <a:gd name="T26" fmla="*/ 252935 w 1556"/>
                <a:gd name="T27" fmla="*/ 11325435 h 2012"/>
                <a:gd name="T28" fmla="*/ 180330 w 1556"/>
                <a:gd name="T29" fmla="*/ 9541543 h 2012"/>
                <a:gd name="T30" fmla="*/ 146686 w 1556"/>
                <a:gd name="T31" fmla="*/ 8213383 h 2012"/>
                <a:gd name="T32" fmla="*/ 120079 w 1556"/>
                <a:gd name="T33" fmla="*/ 5973091 h 2012"/>
                <a:gd name="T34" fmla="*/ 92886 w 1556"/>
                <a:gd name="T35" fmla="*/ 4651269 h 2012"/>
                <a:gd name="T36" fmla="*/ 59819 w 1556"/>
                <a:gd name="T37" fmla="*/ 2201983 h 2012"/>
                <a:gd name="T38" fmla="*/ 0 w 1556"/>
                <a:gd name="T39" fmla="*/ 62810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287776"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48148" name="Text Box 20"/>
          <p:cNvSpPr txBox="1">
            <a:spLocks noChangeArrowheads="1"/>
          </p:cNvSpPr>
          <p:nvPr/>
        </p:nvSpPr>
        <p:spPr bwMode="auto">
          <a:xfrm>
            <a:off x="1981200" y="2095500"/>
            <a:ext cx="41910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000044"/>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44"/>
                </a:solidFill>
                <a:effectLst/>
                <a:uLnTx/>
                <a:uFillTx/>
                <a:latin typeface="Arial" panose="020B0604020202020204" pitchFamily="34" charset="0"/>
                <a:ea typeface="MS PGothic" pitchFamily="34" charset="-128"/>
                <a:cs typeface="Arial" panose="020B0604020202020204" pitchFamily="34" charset="0"/>
              </a:rPr>
              <a:t>التوسع الأشوري</a:t>
            </a:r>
            <a:endParaRPr kumimoji="0" lang="en-GB" sz="3200" b="1" u="none" strike="noStrike" kern="1200" cap="none" spc="0" normalizeH="0" baseline="0" noProof="0" dirty="0">
              <a:ln>
                <a:noFill/>
              </a:ln>
              <a:solidFill>
                <a:srgbClr val="000044"/>
              </a:solidFill>
              <a:effectLst/>
              <a:uLnTx/>
              <a:uFillTx/>
              <a:latin typeface="Arial" panose="020B0604020202020204" pitchFamily="34" charset="0"/>
              <a:ea typeface="MS PGothic" pitchFamily="34" charset="-128"/>
              <a:cs typeface="Arial" panose="020B0604020202020204" pitchFamily="34" charset="0"/>
            </a:endParaRP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grpSp>
        <p:nvGrpSpPr>
          <p:cNvPr id="287764" name="Group 22"/>
          <p:cNvGrpSpPr>
            <a:grpSpLocks/>
          </p:cNvGrpSpPr>
          <p:nvPr/>
        </p:nvGrpSpPr>
        <p:grpSpPr bwMode="auto">
          <a:xfrm>
            <a:off x="2422525" y="4384675"/>
            <a:ext cx="166688" cy="1225550"/>
            <a:chOff x="1526" y="2762"/>
            <a:chExt cx="105" cy="772"/>
          </a:xfrm>
        </p:grpSpPr>
        <p:sp>
          <p:nvSpPr>
            <p:cNvPr id="287772"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287773"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287774"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grpSp>
      <p:sp>
        <p:nvSpPr>
          <p:cNvPr id="48154" name="Text Box 26"/>
          <p:cNvSpPr txBox="1">
            <a:spLocks noChangeArrowheads="1"/>
          </p:cNvSpPr>
          <p:nvPr/>
        </p:nvSpPr>
        <p:spPr bwMode="auto">
          <a:xfrm>
            <a:off x="2055813" y="4343400"/>
            <a:ext cx="1398587"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إسرائيل</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287767" name="Text Box 28"/>
          <p:cNvSpPr txBox="1">
            <a:spLocks noChangeArrowheads="1"/>
          </p:cNvSpPr>
          <p:nvPr/>
        </p:nvSpPr>
        <p:spPr bwMode="auto">
          <a:xfrm>
            <a:off x="8081963" y="5791200"/>
            <a:ext cx="1225550"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خليج فارس</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9" name="Text Box 33"/>
          <p:cNvSpPr txBox="1">
            <a:spLocks noChangeArrowheads="1"/>
          </p:cNvSpPr>
          <p:nvPr/>
        </p:nvSpPr>
        <p:spPr bwMode="auto">
          <a:xfrm>
            <a:off x="8382000" y="0"/>
            <a:ext cx="755650"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454</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0" name="Text Box 34"/>
          <p:cNvSpPr txBox="1">
            <a:spLocks noChangeArrowheads="1"/>
          </p:cNvSpPr>
          <p:nvPr/>
        </p:nvSpPr>
        <p:spPr bwMode="auto">
          <a:xfrm>
            <a:off x="5486400" y="5922963"/>
            <a:ext cx="1828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أشعياء 7 </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Title 1"/>
          <p:cNvSpPr>
            <a:spLocks noGrp="1"/>
          </p:cNvSpPr>
          <p:nvPr>
            <p:ph type="title" idx="4294967295"/>
          </p:nvPr>
        </p:nvSpPr>
        <p:spPr>
          <a:xfrm>
            <a:off x="0" y="333375"/>
            <a:ext cx="9144000" cy="935038"/>
          </a:xfrm>
        </p:spPr>
        <p:txBody>
          <a:bodyPr/>
          <a:lstStyle/>
          <a:p>
            <a:pPr>
              <a:buFont typeface="Times New Roman" charset="0"/>
              <a:buNone/>
              <a:defRPr/>
            </a:pPr>
            <a:r>
              <a:rPr lang="ar-JO" sz="6000" b="1" kern="1200" dirty="0">
                <a:ea typeface="ＭＳ Ｐゴシック"/>
              </a:rPr>
              <a:t>التهديد الأشوري</a:t>
            </a:r>
            <a:endParaRPr lang="en-US" dirty="0">
              <a:ea typeface="+mj-ea"/>
            </a:endParaRPr>
          </a:p>
        </p:txBody>
      </p:sp>
    </p:spTree>
    <p:extLst>
      <p:ext uri="{BB962C8B-B14F-4D97-AF65-F5344CB8AC3E}">
        <p14:creationId xmlns:p14="http://schemas.microsoft.com/office/powerpoint/2010/main" val="239783605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lang="ar-JO" sz="2800" dirty="0">
                <a:solidFill>
                  <a:schemeClr val="bg1"/>
                </a:solidFill>
              </a:rPr>
              <a:t>الدينونة على تحالف الأمم الإثني عشر (أش 13-23)</a:t>
            </a:r>
            <a:endParaRPr kumimoji="1" lang="en-US" altLang="zh-CN" sz="1800" dirty="0">
              <a:solidFill>
                <a:schemeClr val="bg1"/>
              </a:solidFill>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فلسطين</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مؤاب</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دمشق (سوريا)</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الحبشة</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مصر</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 على البحر</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أدوم</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العربية</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أورشليم (يهوذا)</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طرسوس</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إسرائيل</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5225118" y="831423"/>
            <a:ext cx="1059906" cy="707886"/>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أشور</a:t>
            </a:r>
            <a:endParaRPr kumimoji="0" lang="en-US"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625743" y="4437112"/>
            <a:ext cx="849913"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TextBox 16"/>
          <p:cNvSpPr txBox="1"/>
          <p:nvPr/>
        </p:nvSpPr>
        <p:spPr>
          <a:xfrm>
            <a:off x="3304884" y="3876796"/>
            <a:ext cx="896399"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مؤاب</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سوريا</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فلسطين</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1240573" y="5805264"/>
            <a:ext cx="1117614"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الحبشة</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1" name="TextBox 20"/>
          <p:cNvSpPr txBox="1"/>
          <p:nvPr/>
        </p:nvSpPr>
        <p:spPr>
          <a:xfrm>
            <a:off x="3471355" y="5903182"/>
            <a:ext cx="1090363"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العربية</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بابل</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6758610" y="3909748"/>
            <a:ext cx="1991492" cy="1077218"/>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بابل على البحر</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4" name="TextBox 23"/>
          <p:cNvSpPr txBox="1"/>
          <p:nvPr/>
        </p:nvSpPr>
        <p:spPr>
          <a:xfrm>
            <a:off x="2553177" y="3147041"/>
            <a:ext cx="899605"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يهوذا</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5" name="TextBox 24"/>
          <p:cNvSpPr txBox="1"/>
          <p:nvPr/>
        </p:nvSpPr>
        <p:spPr>
          <a:xfrm>
            <a:off x="3043871" y="4494524"/>
            <a:ext cx="748923"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6" name="TextBox 25"/>
          <p:cNvSpPr txBox="1"/>
          <p:nvPr/>
        </p:nvSpPr>
        <p:spPr>
          <a:xfrm>
            <a:off x="3043871" y="1271412"/>
            <a:ext cx="1061509"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فينيقية</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6">
            <a:extLst>
              <a:ext uri="{FF2B5EF4-FFF2-40B4-BE49-F238E27FC236}">
                <a16:creationId xmlns:a16="http://schemas.microsoft.com/office/drawing/2014/main" id="{7BB95D62-820D-F243-CB5C-816091D3D7E9}"/>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10458894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7" grpId="0"/>
      <p:bldP spid="18" grpId="0"/>
      <p:bldP spid="19" grpId="0"/>
      <p:bldP spid="20" grpId="0"/>
      <p:bldP spid="21" grpId="0"/>
      <p:bldP spid="22" grpId="0"/>
      <p:bldP spid="23" grpId="0"/>
      <p:bldP spid="24" grpId="0"/>
      <p:bldP spid="25" grpId="0"/>
      <p:bldP spid="2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C65638-F7CC-AB2C-D2F9-B4132C7A6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5683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683250" y="29469"/>
            <a:ext cx="3460750" cy="6858000"/>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cs typeface="ＭＳ Ｐゴシック" charset="0"/>
              </a:rPr>
              <a:t>مراثي ٤ : ١٧</a:t>
            </a:r>
            <a:br>
              <a:rPr lang="en-US" sz="3600" dirty="0">
                <a:effectLst>
                  <a:glow rad="127000">
                    <a:schemeClr val="tx1"/>
                  </a:glow>
                </a:effectLst>
                <a:ea typeface="ＭＳ Ｐゴシック" charset="0"/>
                <a:cs typeface="ＭＳ Ｐゴシック" charset="0"/>
              </a:rPr>
            </a:br>
            <a:br>
              <a:rPr lang="ar-SA" sz="3600" dirty="0">
                <a:effectLst>
                  <a:glow rad="127000">
                    <a:schemeClr val="tx1"/>
                  </a:glow>
                </a:effectLst>
                <a:ea typeface="ＭＳ Ｐゴシック" charset="0"/>
                <a:cs typeface="ＭＳ Ｐゴシック" charset="0"/>
              </a:rPr>
            </a:br>
            <a:r>
              <a:rPr lang="ar-SA" sz="3600" dirty="0">
                <a:effectLst>
                  <a:glow rad="127000">
                    <a:schemeClr val="tx1"/>
                  </a:glow>
                </a:effectLst>
                <a:ea typeface="ＭＳ Ｐゴシック" charset="0"/>
                <a:cs typeface="ＭＳ Ｐゴシック" charset="0"/>
              </a:rPr>
              <a:t>أَمَّا نَحْنُ فَقَدْ كَلَّتْ أَعْيُنُنَا مِنَ النَّظَرِ إِلَى عَوْنِنَا الْبَاطِلِ. فِي بُرْجِنَا انْتَظَرْنَا أُمَّةً لاَ تُخَلِّصُ. </a:t>
            </a:r>
          </a:p>
        </p:txBody>
      </p:sp>
    </p:spTree>
    <p:extLst>
      <p:ext uri="{BB962C8B-B14F-4D97-AF65-F5344CB8AC3E}">
        <p14:creationId xmlns:p14="http://schemas.microsoft.com/office/powerpoint/2010/main" val="30038590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البحر الأبيض المتوسط</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سوريا</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مصر</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التوسع البابلي</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74" name="Text Box 28"/>
          <p:cNvSpPr txBox="1">
            <a:spLocks noChangeArrowheads="1"/>
          </p:cNvSpPr>
          <p:nvPr/>
        </p:nvSpPr>
        <p:spPr bwMode="auto">
          <a:xfrm>
            <a:off x="8001000" y="5638800"/>
            <a:ext cx="1066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خليج فارس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 ق.م</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83" name="Title 33"/>
          <p:cNvSpPr>
            <a:spLocks noGrp="1"/>
          </p:cNvSpPr>
          <p:nvPr>
            <p:ph type="title" idx="4294967295"/>
          </p:nvPr>
        </p:nvSpPr>
        <p:spPr>
          <a:xfrm>
            <a:off x="685800" y="0"/>
            <a:ext cx="7772400" cy="1143000"/>
          </a:xfrm>
        </p:spPr>
        <p:txBody>
          <a:bodyPr/>
          <a:lstStyle/>
          <a:p>
            <a:r>
              <a:rPr lang="ar-JO" sz="5400" b="1" dirty="0">
                <a:solidFill>
                  <a:srgbClr val="CCFF33"/>
                </a:solidFill>
                <a:latin typeface="Arial" panose="020B0604020202020204" pitchFamily="34" charset="0"/>
                <a:ea typeface="ＭＳ Ｐゴシック" charset="0"/>
                <a:cs typeface="Arial" panose="020B0604020202020204" pitchFamily="34" charset="0"/>
              </a:rPr>
              <a:t>التهديد البابلي</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0886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2" descr="Israel Neighbors Labele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5750" y="0"/>
            <a:ext cx="9144000" cy="654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34" name="Picture 3" descr="Israel Neighbors Blank.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888"/>
            <a:ext cx="2411413" cy="3241675"/>
          </a:xfrm>
          <a:solidFill>
            <a:srgbClr val="000000"/>
          </a:solidFill>
        </p:spPr>
        <p:txBody>
          <a:bodyPr anchor="t"/>
          <a:lstStyle/>
          <a:p>
            <a:pPr algn="ctr"/>
            <a:r>
              <a:rPr lang="en-US" dirty="0">
                <a:solidFill>
                  <a:srgbClr val="FFFFFF"/>
                </a:solidFill>
                <a:ea typeface="新細明體" charset="0"/>
              </a:rPr>
              <a:t>Nations to Be Judged (Ezekiel 25–32) </a:t>
            </a:r>
          </a:p>
        </p:txBody>
      </p:sp>
      <p:sp>
        <p:nvSpPr>
          <p:cNvPr id="5" name="Title 1"/>
          <p:cNvSpPr txBox="1">
            <a:spLocks/>
          </p:cNvSpPr>
          <p:nvPr/>
        </p:nvSpPr>
        <p:spPr bwMode="auto">
          <a:xfrm>
            <a:off x="6301934" y="3644900"/>
            <a:ext cx="2447925" cy="1127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Ammon</a:t>
            </a:r>
            <a:b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b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(25:1-7)</a:t>
            </a:r>
          </a:p>
        </p:txBody>
      </p:sp>
      <p:sp>
        <p:nvSpPr>
          <p:cNvPr id="6" name="Title 1"/>
          <p:cNvSpPr txBox="1">
            <a:spLocks/>
          </p:cNvSpPr>
          <p:nvPr/>
        </p:nvSpPr>
        <p:spPr bwMode="auto">
          <a:xfrm>
            <a:off x="6301934" y="4728295"/>
            <a:ext cx="2735262"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Moab </a:t>
            </a:r>
            <a:b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b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(25:8-11)</a:t>
            </a:r>
          </a:p>
        </p:txBody>
      </p:sp>
      <p:sp>
        <p:nvSpPr>
          <p:cNvPr id="7" name="Title 1"/>
          <p:cNvSpPr txBox="1">
            <a:spLocks/>
          </p:cNvSpPr>
          <p:nvPr/>
        </p:nvSpPr>
        <p:spPr bwMode="auto">
          <a:xfrm>
            <a:off x="4754995" y="5827602"/>
            <a:ext cx="2736850"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Edom</a:t>
            </a:r>
            <a:b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b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(25:12-14)</a:t>
            </a: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Philistia</a:t>
            </a:r>
            <a:b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b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(25:15-17)</a:t>
            </a:r>
          </a:p>
        </p:txBody>
      </p:sp>
      <p:sp>
        <p:nvSpPr>
          <p:cNvPr id="9" name="Title 1"/>
          <p:cNvSpPr txBox="1">
            <a:spLocks/>
          </p:cNvSpPr>
          <p:nvPr/>
        </p:nvSpPr>
        <p:spPr bwMode="auto">
          <a:xfrm>
            <a:off x="2843213" y="1700213"/>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Tyre</a:t>
            </a:r>
            <a:b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b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(26:1–28:19)</a:t>
            </a:r>
          </a:p>
        </p:txBody>
      </p:sp>
      <p:sp>
        <p:nvSpPr>
          <p:cNvPr id="10" name="Title 1"/>
          <p:cNvSpPr txBox="1">
            <a:spLocks/>
          </p:cNvSpPr>
          <p:nvPr/>
        </p:nvSpPr>
        <p:spPr bwMode="auto">
          <a:xfrm>
            <a:off x="3563938" y="210568"/>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Sidon</a:t>
            </a:r>
            <a:b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b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(28:20-26)</a:t>
            </a:r>
          </a:p>
        </p:txBody>
      </p:sp>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Egypt</a:t>
            </a:r>
            <a:b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b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(29–32)</a:t>
            </a:r>
          </a:p>
        </p:txBody>
      </p:sp>
    </p:spTree>
    <p:extLst>
      <p:ext uri="{BB962C8B-B14F-4D97-AF65-F5344CB8AC3E}">
        <p14:creationId xmlns:p14="http://schemas.microsoft.com/office/powerpoint/2010/main" val="1225665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376" y="3218"/>
            <a:ext cx="9174376" cy="5856310"/>
          </a:xfrm>
          <a:prstGeom prst="rect">
            <a:avLst/>
          </a:prstGeom>
        </p:spPr>
      </p:pic>
      <p:sp>
        <p:nvSpPr>
          <p:cNvPr id="8" name="Rectangle 2"/>
          <p:cNvSpPr txBox="1">
            <a:spLocks noChangeArrowheads="1"/>
          </p:cNvSpPr>
          <p:nvPr/>
        </p:nvSpPr>
        <p:spPr bwMode="auto">
          <a:xfrm>
            <a:off x="252536" y="2677681"/>
            <a:ext cx="8891464"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مراثي إرميا</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548882" y="332656"/>
            <a:ext cx="7595776" cy="1446653"/>
          </a:xfrm>
          <a:effectLst>
            <a:outerShdw blurRad="63500" dist="35921" dir="2700000" algn="ctr" rotWithShape="0">
              <a:schemeClr val="tx2">
                <a:alpha val="74998"/>
              </a:schemeClr>
            </a:outerShdw>
          </a:effectLst>
        </p:spPr>
        <p:txBody>
          <a:bodyPr/>
          <a:lstStyle/>
          <a:p>
            <a:pPr algn="l">
              <a:defRPr/>
            </a:pPr>
            <a:r>
              <a:rPr lang="ar-JO" sz="8000" dirty="0">
                <a:effectLst>
                  <a:glow rad="127000">
                    <a:schemeClr val="tx1"/>
                  </a:glow>
                </a:effectLst>
                <a:ea typeface="ＭＳ Ｐゴシック" charset="0"/>
              </a:rPr>
              <a:t>كُنْ تائبًا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 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 BibleStudyDownloads.org</a:t>
            </a:r>
          </a:p>
        </p:txBody>
      </p:sp>
    </p:spTree>
    <p:extLst>
      <p:ext uri="{BB962C8B-B14F-4D97-AF65-F5344CB8AC3E}">
        <p14:creationId xmlns:p14="http://schemas.microsoft.com/office/powerpoint/2010/main" val="25301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0" y="228600"/>
            <a:ext cx="9144000" cy="758825"/>
          </a:xfrm>
        </p:spPr>
        <p:txBody>
          <a:bodyPr/>
          <a:lstStyle/>
          <a:p>
            <a:r>
              <a:rPr lang="ar-JO" sz="3200" b="1" dirty="0">
                <a:solidFill>
                  <a:schemeClr val="tx1"/>
                </a:solidFill>
                <a:latin typeface="Arial" panose="020B0604020202020204" pitchFamily="34" charset="0"/>
                <a:ea typeface="ＭＳ Ｐゴシック" charset="0"/>
                <a:cs typeface="Arial" panose="020B0604020202020204" pitchFamily="34" charset="0"/>
              </a:rPr>
              <a:t>الأمم المتنبأ ضدها (46-51)</a:t>
            </a:r>
            <a:endParaRPr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17090" name="Rectangle 2"/>
          <p:cNvSpPr>
            <a:spLocks noChangeArrowheads="1"/>
          </p:cNvSpPr>
          <p:nvPr/>
        </p:nvSpPr>
        <p:spPr bwMode="auto">
          <a:xfrm>
            <a:off x="214314" y="1219200"/>
            <a:ext cx="6786562" cy="4330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ＭＳ Ｐゴシック" charset="0"/>
              </a:rPr>
              <a:t>1. مصر (46: 1-27) </a:t>
            </a: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rPr>
              <a:t>– يتم هزيمتها من قبل بابل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ＭＳ Ｐゴシック" charset="0"/>
              </a:rPr>
              <a:t>2. فلسطين (47: 1-6) </a:t>
            </a: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rPr>
              <a:t>– يتم اجتياحها من قبل مصر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ＭＳ Ｐゴシック" charset="0"/>
              </a:rPr>
              <a:t>3. مؤاب (48: 1-47) </a:t>
            </a: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rPr>
              <a:t>– يتم استعمارها من قبل بابل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ＭＳ Ｐゴシック" charset="0"/>
              </a:rPr>
              <a:t>4. عمون (49: 1-6) </a:t>
            </a: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rPr>
              <a:t>– يتم تدميرها وإعادة تأسيسها في الألفية</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ＭＳ Ｐゴシック" charset="0"/>
              </a:rPr>
              <a:t>5. أدوم (49: 7-22) </a:t>
            </a: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rPr>
              <a:t>– تصير مثل سدوم وعمورة</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ＭＳ Ｐゴシック" charset="0"/>
              </a:rPr>
              <a:t>6. دمشق (49: 23-27) </a:t>
            </a: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rPr>
              <a:t>– يتم تدميرها في يوم واحد</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ＭＳ Ｐゴシック" charset="0"/>
              </a:rPr>
              <a:t>7. قيدار وحاصور (49: 28-35) </a:t>
            </a: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rPr>
              <a:t>– يتم تدميرها من قبل نبوخدنصر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ＭＳ Ｐゴシック" charset="0"/>
              </a:rPr>
              <a:t>8. عيلام (49: 34-39) </a:t>
            </a: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rPr>
              <a:t>– يتم اجتياحها من قبل نبوخدنصر ويعاد تأسيسها خلال الألفية</a:t>
            </a: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rPr>
              <a:t> </a:t>
            </a: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ＭＳ Ｐゴシック" charset="0"/>
              </a:rPr>
              <a:t>9. بابل (50: 1-51: 64) </a:t>
            </a: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rPr>
              <a:t>– دمار الإمبراطورية النهائي</a:t>
            </a:r>
            <a:r>
              <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ＭＳ Ｐゴシック" charset="0"/>
              </a:rPr>
              <a:t> </a:t>
            </a:r>
          </a:p>
        </p:txBody>
      </p:sp>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2" name="Text Box 4"/>
          <p:cNvSpPr txBox="1">
            <a:spLocks noChangeArrowheads="1"/>
          </p:cNvSpPr>
          <p:nvPr/>
        </p:nvSpPr>
        <p:spPr bwMode="auto">
          <a:xfrm>
            <a:off x="8359775" y="201613"/>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rPr>
              <a:t>485</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72550535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22592"/>
            <a:ext cx="9144000" cy="749477"/>
          </a:xfrm>
          <a:gradFill flip="none" rotWithShape="1">
            <a:gsLst>
              <a:gs pos="100000">
                <a:schemeClr val="tx1"/>
              </a:gs>
              <a:gs pos="15000">
                <a:srgbClr val="7030A0"/>
              </a:gs>
            </a:gsLst>
            <a:path path="rect">
              <a:fillToRect l="50000" t="50000" r="50000" b="50000"/>
            </a:path>
            <a:tileRect/>
          </a:gradFill>
        </p:spPr>
        <p:txBody>
          <a:bodyPr/>
          <a:lstStyle/>
          <a:p>
            <a:pPr eaLnBrk="1" hangingPunct="1"/>
            <a:r>
              <a:rPr lang="ar-JO" sz="4000" dirty="0">
                <a:solidFill>
                  <a:schemeClr val="bg1"/>
                </a:solidFill>
              </a:rPr>
              <a:t>الأمم المتنبأ ضدها (46-51)</a:t>
            </a:r>
            <a:endParaRPr kumimoji="1" lang="en-US" altLang="zh-CN" sz="2800" dirty="0">
              <a:solidFill>
                <a:schemeClr val="bg1"/>
              </a:solidFill>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فلسطين</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مؤاب</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دمشق (سوريا)</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الحبشة</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مصر</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 على البحر</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أدوم</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العربية</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أورشليم (يهوذا)</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طرسوس</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9">
            <a:extLst>
              <a:ext uri="{FF2B5EF4-FFF2-40B4-BE49-F238E27FC236}">
                <a16:creationId xmlns:a16="http://schemas.microsoft.com/office/drawing/2014/main" id="{E19E33F9-4866-27B8-4936-F14B276B6C57}"/>
              </a:ext>
            </a:extLst>
          </p:cNvPr>
          <p:cNvSpPr txBox="1">
            <a:spLocks noChangeArrowheads="1"/>
          </p:cNvSpPr>
          <p:nvPr/>
        </p:nvSpPr>
        <p:spPr bwMode="auto">
          <a:xfrm>
            <a:off x="1762751" y="3461297"/>
            <a:ext cx="128112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فلسطين</a:t>
            </a:r>
            <a:br>
              <a:rPr kumimoji="0" lang="en-US"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(47:1-7)</a:t>
            </a:r>
          </a:p>
        </p:txBody>
      </p:sp>
      <p:sp>
        <p:nvSpPr>
          <p:cNvPr id="29" name="Text Box 9">
            <a:extLst>
              <a:ext uri="{FF2B5EF4-FFF2-40B4-BE49-F238E27FC236}">
                <a16:creationId xmlns:a16="http://schemas.microsoft.com/office/drawing/2014/main" id="{4EF31671-34B9-2FA6-2272-C2125D77A1CD}"/>
              </a:ext>
            </a:extLst>
          </p:cNvPr>
          <p:cNvSpPr txBox="1">
            <a:spLocks noChangeArrowheads="1"/>
          </p:cNvSpPr>
          <p:nvPr/>
        </p:nvSpPr>
        <p:spPr bwMode="auto">
          <a:xfrm>
            <a:off x="7105223" y="3459856"/>
            <a:ext cx="1624163"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SA"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عيلام</a:t>
            </a:r>
            <a:br>
              <a:rPr kumimoji="0" lang="en-US"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(49:34-39)</a:t>
            </a:r>
          </a:p>
        </p:txBody>
      </p:sp>
      <p:sp>
        <p:nvSpPr>
          <p:cNvPr id="30" name="Text Box 9">
            <a:extLst>
              <a:ext uri="{FF2B5EF4-FFF2-40B4-BE49-F238E27FC236}">
                <a16:creationId xmlns:a16="http://schemas.microsoft.com/office/drawing/2014/main" id="{2F91E0F3-1024-65E0-3837-5514400C1670}"/>
              </a:ext>
            </a:extLst>
          </p:cNvPr>
          <p:cNvSpPr txBox="1">
            <a:spLocks noChangeArrowheads="1"/>
          </p:cNvSpPr>
          <p:nvPr/>
        </p:nvSpPr>
        <p:spPr bwMode="auto">
          <a:xfrm>
            <a:off x="752533" y="5013050"/>
            <a:ext cx="732893"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مصر</a:t>
            </a:r>
            <a:br>
              <a:rPr kumimoji="0" lang="en-US"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(46)</a:t>
            </a:r>
          </a:p>
        </p:txBody>
      </p:sp>
      <p:sp>
        <p:nvSpPr>
          <p:cNvPr id="31" name="Text Box 9">
            <a:extLst>
              <a:ext uri="{FF2B5EF4-FFF2-40B4-BE49-F238E27FC236}">
                <a16:creationId xmlns:a16="http://schemas.microsoft.com/office/drawing/2014/main" id="{83EC75CE-0214-BF5C-A097-162789B5F2FF}"/>
              </a:ext>
            </a:extLst>
          </p:cNvPr>
          <p:cNvSpPr txBox="1">
            <a:spLocks noChangeArrowheads="1"/>
          </p:cNvSpPr>
          <p:nvPr/>
        </p:nvSpPr>
        <p:spPr bwMode="auto">
          <a:xfrm>
            <a:off x="3213245" y="4079725"/>
            <a:ext cx="2157963"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مؤاب</a:t>
            </a:r>
            <a:r>
              <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 (48:1-47)</a:t>
            </a:r>
          </a:p>
        </p:txBody>
      </p:sp>
      <p:sp>
        <p:nvSpPr>
          <p:cNvPr id="32" name="Text Box 9">
            <a:extLst>
              <a:ext uri="{FF2B5EF4-FFF2-40B4-BE49-F238E27FC236}">
                <a16:creationId xmlns:a16="http://schemas.microsoft.com/office/drawing/2014/main" id="{4B19C7BB-D511-D269-A54C-99DA9E0EDDFC}"/>
              </a:ext>
            </a:extLst>
          </p:cNvPr>
          <p:cNvSpPr txBox="1">
            <a:spLocks noChangeArrowheads="1"/>
          </p:cNvSpPr>
          <p:nvPr/>
        </p:nvSpPr>
        <p:spPr bwMode="auto">
          <a:xfrm>
            <a:off x="3213245" y="3644523"/>
            <a:ext cx="2052165"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SA"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عمون</a:t>
            </a:r>
            <a:r>
              <a:rPr kumimoji="0" lang="en-US"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  (49:1-6)</a:t>
            </a:r>
          </a:p>
        </p:txBody>
      </p:sp>
      <p:sp>
        <p:nvSpPr>
          <p:cNvPr id="33" name="Text Box 9">
            <a:extLst>
              <a:ext uri="{FF2B5EF4-FFF2-40B4-BE49-F238E27FC236}">
                <a16:creationId xmlns:a16="http://schemas.microsoft.com/office/drawing/2014/main" id="{CA984C3A-5D82-A047-B042-F7B2148FB113}"/>
              </a:ext>
            </a:extLst>
          </p:cNvPr>
          <p:cNvSpPr txBox="1">
            <a:spLocks noChangeArrowheads="1"/>
          </p:cNvSpPr>
          <p:nvPr/>
        </p:nvSpPr>
        <p:spPr bwMode="auto">
          <a:xfrm>
            <a:off x="3213245" y="4514927"/>
            <a:ext cx="2045753"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أدوم</a:t>
            </a:r>
            <a:r>
              <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 (49:7-22)</a:t>
            </a:r>
          </a:p>
        </p:txBody>
      </p:sp>
      <p:sp>
        <p:nvSpPr>
          <p:cNvPr id="34" name="Text Box 9">
            <a:extLst>
              <a:ext uri="{FF2B5EF4-FFF2-40B4-BE49-F238E27FC236}">
                <a16:creationId xmlns:a16="http://schemas.microsoft.com/office/drawing/2014/main" id="{691929F1-A6E9-2FE6-1ECB-DE0BCBF36FD3}"/>
              </a:ext>
            </a:extLst>
          </p:cNvPr>
          <p:cNvSpPr txBox="1">
            <a:spLocks noChangeArrowheads="1"/>
          </p:cNvSpPr>
          <p:nvPr/>
        </p:nvSpPr>
        <p:spPr bwMode="auto">
          <a:xfrm>
            <a:off x="3885768" y="5777696"/>
            <a:ext cx="1636987"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SA" sz="2400" b="1" u="none" strike="noStrike" kern="1200" cap="none" spc="0" normalizeH="0" baseline="0" noProof="0" dirty="0" err="1">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قيدار</a:t>
            </a:r>
            <a:r>
              <a:rPr kumimoji="0" lang="ar-SA"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err="1">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وحاصور</a:t>
            </a:r>
            <a:br>
              <a:rPr kumimoji="0" lang="en-US"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(49:28-35)</a:t>
            </a:r>
          </a:p>
        </p:txBody>
      </p:sp>
      <p:sp>
        <p:nvSpPr>
          <p:cNvPr id="35" name="Text Box 9">
            <a:extLst>
              <a:ext uri="{FF2B5EF4-FFF2-40B4-BE49-F238E27FC236}">
                <a16:creationId xmlns:a16="http://schemas.microsoft.com/office/drawing/2014/main" id="{521A795E-68C8-4269-0AF3-044CA69B70DC}"/>
              </a:ext>
            </a:extLst>
          </p:cNvPr>
          <p:cNvSpPr txBox="1">
            <a:spLocks noChangeArrowheads="1"/>
          </p:cNvSpPr>
          <p:nvPr/>
        </p:nvSpPr>
        <p:spPr bwMode="auto">
          <a:xfrm>
            <a:off x="3132632" y="1689946"/>
            <a:ext cx="1624163"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سوريا</a:t>
            </a:r>
            <a:br>
              <a:rPr kumimoji="0" lang="en-US"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(49:23-27)</a:t>
            </a:r>
          </a:p>
        </p:txBody>
      </p:sp>
      <p:sp>
        <p:nvSpPr>
          <p:cNvPr id="36" name="Text Box 9">
            <a:extLst>
              <a:ext uri="{FF2B5EF4-FFF2-40B4-BE49-F238E27FC236}">
                <a16:creationId xmlns:a16="http://schemas.microsoft.com/office/drawing/2014/main" id="{7570830A-77AA-215F-A19B-2885B67021DF}"/>
              </a:ext>
            </a:extLst>
          </p:cNvPr>
          <p:cNvSpPr txBox="1">
            <a:spLocks noChangeArrowheads="1"/>
          </p:cNvSpPr>
          <p:nvPr/>
        </p:nvSpPr>
        <p:spPr bwMode="auto">
          <a:xfrm>
            <a:off x="5618139" y="2771079"/>
            <a:ext cx="1247456"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بابل</a:t>
            </a:r>
            <a:br>
              <a:rPr kumimoji="0" lang="en-US"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(50–51)</a:t>
            </a:r>
          </a:p>
        </p:txBody>
      </p:sp>
    </p:spTree>
    <p:extLst>
      <p:ext uri="{BB962C8B-B14F-4D97-AF65-F5344CB8AC3E}">
        <p14:creationId xmlns:p14="http://schemas.microsoft.com/office/powerpoint/2010/main" val="230383725"/>
      </p:ext>
    </p:extLst>
  </p:cSld>
  <p:clrMapOvr>
    <a:masterClrMapping/>
  </p:clrMapOvr>
  <p:transition spd="med">
    <p:randomBar dir="ver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3"/>
            <a:ext cx="5508105" cy="1153740"/>
          </a:xfrm>
          <a:effectLst>
            <a:outerShdw blurRad="63500" dist="35921" dir="2700000" algn="ctr" rotWithShape="0">
              <a:schemeClr val="tx2">
                <a:alpha val="74998"/>
              </a:schemeClr>
            </a:outerShdw>
          </a:effectLst>
        </p:spPr>
        <p:txBody>
          <a:bodyPr anchor="t"/>
          <a:lstStyle/>
          <a:p>
            <a:pPr algn="l">
              <a:defRPr/>
            </a:pPr>
            <a:r>
              <a:rPr lang="ar-JO" sz="3200" dirty="0">
                <a:solidFill>
                  <a:srgbClr val="FFFFFF"/>
                </a:solidFill>
                <a:effectLst>
                  <a:glow rad="127000">
                    <a:schemeClr val="tx1"/>
                  </a:glow>
                </a:effectLst>
                <a:ea typeface="ＭＳ Ｐゴシック" charset="0"/>
              </a:rPr>
              <a:t>دينونة ضد الأمم</a:t>
            </a:r>
            <a:br>
              <a:rPr lang="ar-JO" sz="3200" dirty="0">
                <a:solidFill>
                  <a:srgbClr val="FFFFFF"/>
                </a:solidFill>
                <a:effectLst>
                  <a:glow rad="127000">
                    <a:schemeClr val="tx1"/>
                  </a:glow>
                </a:effectLst>
                <a:ea typeface="ＭＳ Ｐゴシック" charset="0"/>
              </a:rPr>
            </a:br>
            <a:r>
              <a:rPr lang="en-US" sz="3200" dirty="0">
                <a:solidFill>
                  <a:srgbClr val="FFFFFF"/>
                </a:solidFill>
                <a:effectLst>
                  <a:glow rad="127000">
                    <a:schemeClr val="tx1"/>
                  </a:glow>
                </a:effectLst>
                <a:ea typeface="ＭＳ Ｐゴシック" charset="0"/>
              </a:rPr>
              <a:t>(</a:t>
            </a:r>
            <a:r>
              <a:rPr lang="ar-JO" sz="3200" dirty="0">
                <a:solidFill>
                  <a:srgbClr val="FFFFFF"/>
                </a:solidFill>
                <a:effectLst>
                  <a:glow rad="127000">
                    <a:schemeClr val="tx1"/>
                  </a:glow>
                </a:effectLst>
                <a:ea typeface="ＭＳ Ｐゴシック" charset="0"/>
              </a:rPr>
              <a:t>عاموس 1-2</a:t>
            </a:r>
            <a:r>
              <a:rPr lang="en-US" sz="3200" dirty="0">
                <a:solidFill>
                  <a:srgbClr val="FFFFFF"/>
                </a:solidFill>
                <a:effectLst>
                  <a:glow rad="127000">
                    <a:schemeClr val="tx1"/>
                  </a:glow>
                </a:effectLst>
                <a:ea typeface="ＭＳ Ｐゴシック" charset="0"/>
              </a:rPr>
              <a:t>)</a:t>
            </a:r>
          </a:p>
        </p:txBody>
      </p:sp>
      <p:sp>
        <p:nvSpPr>
          <p:cNvPr id="7" name="Text Box 3"/>
          <p:cNvSpPr txBox="1">
            <a:spLocks noChangeArrowheads="1"/>
          </p:cNvSpPr>
          <p:nvPr/>
        </p:nvSpPr>
        <p:spPr bwMode="auto">
          <a:xfrm>
            <a:off x="4310414" y="3544580"/>
            <a:ext cx="16721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4080949" y="4401890"/>
            <a:ext cx="206148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3946562" y="5241076"/>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شمعون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6371899" y="4001780"/>
            <a:ext cx="18127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7"/>
          <p:cNvSpPr txBox="1">
            <a:spLocks noChangeArrowheads="1"/>
          </p:cNvSpPr>
          <p:nvPr/>
        </p:nvSpPr>
        <p:spPr bwMode="auto">
          <a:xfrm>
            <a:off x="6371899" y="2764532"/>
            <a:ext cx="18127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جاد</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6453367" y="1666913"/>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4652708" y="3128468"/>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أفرايم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4993310" y="2344490"/>
            <a:ext cx="1978867"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15"/>
          <p:cNvSpPr txBox="1">
            <a:spLocks noChangeArrowheads="1"/>
          </p:cNvSpPr>
          <p:nvPr/>
        </p:nvSpPr>
        <p:spPr bwMode="auto">
          <a:xfrm>
            <a:off x="5906480" y="838232"/>
            <a:ext cx="146288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نفتالي</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Text Box 16"/>
          <p:cNvSpPr txBox="1">
            <a:spLocks noChangeArrowheads="1"/>
          </p:cNvSpPr>
          <p:nvPr/>
        </p:nvSpPr>
        <p:spPr bwMode="auto">
          <a:xfrm rot="167692">
            <a:off x="5160933" y="353787"/>
            <a:ext cx="146288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أشير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4799939" y="1378389"/>
            <a:ext cx="252954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زبولون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14"/>
          <p:cNvSpPr txBox="1">
            <a:spLocks noChangeArrowheads="1"/>
          </p:cNvSpPr>
          <p:nvPr/>
        </p:nvSpPr>
        <p:spPr bwMode="auto">
          <a:xfrm>
            <a:off x="5072827" y="1846653"/>
            <a:ext cx="276108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يساكر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2"/>
          <p:cNvSpPr txBox="1">
            <a:spLocks noChangeArrowheads="1"/>
          </p:cNvSpPr>
          <p:nvPr/>
        </p:nvSpPr>
        <p:spPr bwMode="auto">
          <a:xfrm>
            <a:off x="8347879" y="89445"/>
            <a:ext cx="785793" cy="523220"/>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2"/>
          <p:cNvSpPr txBox="1">
            <a:spLocks noChangeArrowheads="1"/>
          </p:cNvSpPr>
          <p:nvPr/>
        </p:nvSpPr>
        <p:spPr bwMode="auto">
          <a:xfrm>
            <a:off x="269762" y="1196752"/>
            <a:ext cx="4302238" cy="59766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أعلن عاموس خطايا وعقوبات إسرائيل والأمم المحيطة بها لخطاياهم ضد شعب الله إسرائيل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503497" y="3646931"/>
            <a:ext cx="188757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720398"/>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44379" y="873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637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5610201" y="1963909"/>
            <a:ext cx="116089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آشور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9"/>
          <p:cNvSpPr txBox="1">
            <a:spLocks noChangeArrowheads="1"/>
          </p:cNvSpPr>
          <p:nvPr/>
        </p:nvSpPr>
        <p:spPr bwMode="auto">
          <a:xfrm>
            <a:off x="628343" y="3099880"/>
            <a:ext cx="1585690" cy="1200329"/>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فلسطين</a:t>
            </a:r>
            <a:br>
              <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2: 4-7</a:t>
            </a:r>
            <a:r>
              <a:rPr kumimoji="0" lang="en-US" sz="28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9"/>
          <p:cNvSpPr txBox="1">
            <a:spLocks noChangeArrowheads="1"/>
          </p:cNvSpPr>
          <p:nvPr/>
        </p:nvSpPr>
        <p:spPr bwMode="auto">
          <a:xfrm>
            <a:off x="234769" y="6106006"/>
            <a:ext cx="11512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كوش</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Text Box 9"/>
          <p:cNvSpPr txBox="1">
            <a:spLocks noChangeArrowheads="1"/>
          </p:cNvSpPr>
          <p:nvPr/>
        </p:nvSpPr>
        <p:spPr bwMode="auto">
          <a:xfrm>
            <a:off x="3241233" y="3821119"/>
            <a:ext cx="3058959"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مؤاب </a:t>
            </a:r>
            <a:r>
              <a:rPr kumimoji="0" lang="ar-JO"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(2: 8-11)</a:t>
            </a:r>
            <a:endParaRPr kumimoji="0" lang="is-IS"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9"/>
          <p:cNvSpPr txBox="1">
            <a:spLocks noChangeArrowheads="1"/>
          </p:cNvSpPr>
          <p:nvPr/>
        </p:nvSpPr>
        <p:spPr bwMode="auto">
          <a:xfrm>
            <a:off x="2976637" y="4614973"/>
            <a:ext cx="95891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أدوم</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ar-JO" altLang="zh-CN" sz="3600" dirty="0">
                <a:solidFill>
                  <a:schemeClr val="bg1"/>
                </a:solidFill>
              </a:rPr>
              <a:t>دينونة الأمم</a:t>
            </a:r>
            <a:br>
              <a:rPr kumimoji="1" lang="ar-JO" altLang="zh-CN" sz="3600" dirty="0">
                <a:solidFill>
                  <a:schemeClr val="bg1"/>
                </a:solidFill>
              </a:rPr>
            </a:br>
            <a:r>
              <a:rPr kumimoji="1" lang="ar-JO" altLang="zh-CN" sz="3600" dirty="0">
                <a:solidFill>
                  <a:schemeClr val="bg1"/>
                </a:solidFill>
              </a:rPr>
              <a:t>(صف 2: 4-15)</a:t>
            </a:r>
            <a:endParaRPr kumimoji="1" lang="en-US" altLang="zh-CN" sz="2400" dirty="0">
              <a:solidFill>
                <a:schemeClr val="bg1"/>
              </a:solidFill>
            </a:endParaRPr>
          </a:p>
        </p:txBody>
      </p:sp>
    </p:spTree>
    <p:extLst>
      <p:ext uri="{BB962C8B-B14F-4D97-AF65-F5344CB8AC3E}">
        <p14:creationId xmlns:p14="http://schemas.microsoft.com/office/powerpoint/2010/main" val="27600008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9" grpId="0"/>
      <p:bldP spid="10"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C65638-F7CC-AB2C-D2F9-B4132C7A6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5683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683250" y="29469"/>
            <a:ext cx="3460750" cy="6858000"/>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cs typeface="ＭＳ Ｐゴシック" charset="0"/>
              </a:rPr>
              <a:t>مراثي ٤ : ١٧</a:t>
            </a:r>
            <a:br>
              <a:rPr lang="en-US" sz="3600" dirty="0">
                <a:effectLst>
                  <a:glow rad="127000">
                    <a:schemeClr val="tx1"/>
                  </a:glow>
                </a:effectLst>
                <a:ea typeface="ＭＳ Ｐゴシック" charset="0"/>
                <a:cs typeface="ＭＳ Ｐゴシック" charset="0"/>
              </a:rPr>
            </a:br>
            <a:br>
              <a:rPr lang="ar-SA" sz="3600" dirty="0">
                <a:effectLst>
                  <a:glow rad="127000">
                    <a:schemeClr val="tx1"/>
                  </a:glow>
                </a:effectLst>
                <a:ea typeface="ＭＳ Ｐゴシック" charset="0"/>
                <a:cs typeface="ＭＳ Ｐゴシック" charset="0"/>
              </a:rPr>
            </a:br>
            <a:r>
              <a:rPr lang="ar-SA" sz="3600" dirty="0">
                <a:effectLst>
                  <a:glow rad="127000">
                    <a:schemeClr val="tx1"/>
                  </a:glow>
                </a:effectLst>
                <a:ea typeface="ＭＳ Ｐゴシック" charset="0"/>
                <a:cs typeface="ＭＳ Ｐゴシック" charset="0"/>
              </a:rPr>
              <a:t>أَمَّا نَحْنُ فَقَدْ كَلَّتْ أَعْيُنُنَا مِنَ النَّظَرِ إِلَى عَوْنِنَا الْبَاطِلِ. فِي بُرْجِنَا انْتَظَرْنَا أُمَّةً لاَ تُخَلِّصُ. </a:t>
            </a:r>
          </a:p>
        </p:txBody>
      </p:sp>
    </p:spTree>
    <p:extLst>
      <p:ext uri="{BB962C8B-B14F-4D97-AF65-F5344CB8AC3E}">
        <p14:creationId xmlns:p14="http://schemas.microsoft.com/office/powerpoint/2010/main" val="6518871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800" y="2625299"/>
            <a:ext cx="3744416" cy="2799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82" name="Text Box 14"/>
          <p:cNvSpPr txBox="1">
            <a:spLocks noChangeArrowheads="1"/>
          </p:cNvSpPr>
          <p:nvPr/>
        </p:nvSpPr>
        <p:spPr bwMode="auto">
          <a:xfrm>
            <a:off x="2843808" y="2769315"/>
            <a:ext cx="338455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panose="020B0604020202020204" pitchFamily="34" charset="0"/>
                <a:ea typeface="ＭＳ Ｐゴシック" charset="0"/>
              </a:rPr>
              <a:t>سقوط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panose="020B0604020202020204" pitchFamily="34" charset="0"/>
                <a:ea typeface="ＭＳ Ｐゴシック" charset="0"/>
              </a:rPr>
              <a:t>أورشليم</a:t>
            </a:r>
            <a:endParaRPr kumimoji="0" lang="en-US" sz="4400" b="1"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panose="020B0604020202020204" pitchFamily="34" charset="0"/>
              <a:ea typeface="ＭＳ Ｐゴシック" charset="0"/>
            </a:endParaRPr>
          </a:p>
        </p:txBody>
      </p:sp>
      <p:sp>
        <p:nvSpPr>
          <p:cNvPr id="1328130" name="Rectangle 2"/>
          <p:cNvSpPr>
            <a:spLocks noGrp="1" noChangeArrowheads="1"/>
          </p:cNvSpPr>
          <p:nvPr>
            <p:ph type="title"/>
          </p:nvPr>
        </p:nvSpPr>
        <p:spPr>
          <a:xfrm>
            <a:off x="467544" y="476672"/>
            <a:ext cx="8131175" cy="1131887"/>
          </a:xfrm>
          <a:solidFill>
            <a:srgbClr val="000000"/>
          </a:solidFill>
        </p:spPr>
        <p:txBody>
          <a:bodyPr/>
          <a:lstStyle/>
          <a:p>
            <a:pPr algn="ctr" eaLnBrk="1" hangingPunct="1">
              <a:defRPr/>
            </a:pPr>
            <a:r>
              <a:rPr lang="ar-JO" sz="3600" dirty="0">
                <a:ea typeface="ＭＳ Ｐゴシック" charset="0"/>
                <a:cs typeface="Arial" panose="020B0604020202020204" pitchFamily="34" charset="0"/>
              </a:rPr>
              <a:t>التباينات بين أدوم وإسرائيل </a:t>
            </a:r>
            <a:br>
              <a:rPr lang="ar-JO" sz="3600" dirty="0">
                <a:ea typeface="ＭＳ Ｐゴシック" charset="0"/>
                <a:cs typeface="Arial" panose="020B0604020202020204" pitchFamily="34" charset="0"/>
              </a:rPr>
            </a:br>
            <a:r>
              <a:rPr lang="ar-JO" sz="3600" dirty="0">
                <a:ea typeface="ＭＳ Ｐゴシック" charset="0"/>
                <a:cs typeface="Arial" panose="020B0604020202020204" pitchFamily="34" charset="0"/>
              </a:rPr>
              <a:t>في مراثي 4: 21-22</a:t>
            </a:r>
            <a:endParaRPr kumimoji="0" lang="en-US" sz="3600" dirty="0">
              <a:ea typeface="ＭＳ Ｐゴシック" charset="0"/>
              <a:cs typeface="Arial" panose="020B0604020202020204" pitchFamily="34" charset="0"/>
            </a:endParaRPr>
          </a:p>
        </p:txBody>
      </p:sp>
      <p:sp>
        <p:nvSpPr>
          <p:cNvPr id="163843" name="Text Box 17"/>
          <p:cNvSpPr txBox="1">
            <a:spLocks noChangeArrowheads="1"/>
          </p:cNvSpPr>
          <p:nvPr/>
        </p:nvSpPr>
        <p:spPr bwMode="auto">
          <a:xfrm>
            <a:off x="7781056" y="44624"/>
            <a:ext cx="118343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499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2" name="Text Box 14"/>
          <p:cNvSpPr txBox="1">
            <a:spLocks noChangeArrowheads="1"/>
          </p:cNvSpPr>
          <p:nvPr/>
        </p:nvSpPr>
        <p:spPr bwMode="auto">
          <a:xfrm>
            <a:off x="-108520" y="3322727"/>
            <a:ext cx="3024187"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فرح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أدوم</a:t>
            </a:r>
            <a:b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b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عقوبة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إسرائيل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endParaRPr>
          </a:p>
        </p:txBody>
      </p:sp>
      <p:sp>
        <p:nvSpPr>
          <p:cNvPr id="20" name="Text Box 14"/>
          <p:cNvSpPr txBox="1">
            <a:spLocks noChangeArrowheads="1"/>
          </p:cNvSpPr>
          <p:nvPr/>
        </p:nvSpPr>
        <p:spPr bwMode="auto">
          <a:xfrm>
            <a:off x="6156622" y="3322727"/>
            <a:ext cx="3095898"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استرداد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إسرائيل</a:t>
            </a:r>
            <a:b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b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عقوبة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 أدوم</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endParaRPr>
          </a:p>
        </p:txBody>
      </p:sp>
      <p:sp>
        <p:nvSpPr>
          <p:cNvPr id="14" name="Text Box 6"/>
          <p:cNvSpPr txBox="1">
            <a:spLocks noChangeArrowheads="1"/>
          </p:cNvSpPr>
          <p:nvPr/>
        </p:nvSpPr>
        <p:spPr bwMode="auto">
          <a:xfrm>
            <a:off x="3563888" y="6309320"/>
            <a:ext cx="5410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Bible Knowledge Commentary, 1:1221</a:t>
            </a:r>
          </a:p>
        </p:txBody>
      </p:sp>
      <p:sp>
        <p:nvSpPr>
          <p:cNvPr id="2" name="Right Arrow 1"/>
          <p:cNvSpPr/>
          <p:nvPr/>
        </p:nvSpPr>
        <p:spPr bwMode="auto">
          <a:xfrm rot="800275">
            <a:off x="2638787" y="4260101"/>
            <a:ext cx="4293990" cy="936104"/>
          </a:xfrm>
          <a:prstGeom prst="rightArrow">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5" name="Right Arrow 14"/>
          <p:cNvSpPr/>
          <p:nvPr/>
        </p:nvSpPr>
        <p:spPr bwMode="auto">
          <a:xfrm rot="20757192">
            <a:off x="2569001" y="4131262"/>
            <a:ext cx="4293990" cy="936104"/>
          </a:xfrm>
          <a:prstGeom prst="rightArrow">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6" name="Text Box 14"/>
          <p:cNvSpPr txBox="1">
            <a:spLocks noChangeArrowheads="1"/>
          </p:cNvSpPr>
          <p:nvPr/>
        </p:nvSpPr>
        <p:spPr bwMode="auto">
          <a:xfrm>
            <a:off x="107504" y="1916832"/>
            <a:ext cx="2691904"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panose="020B0604020202020204" pitchFamily="34" charset="0"/>
                <a:ea typeface="ＭＳ Ｐゴシック" charset="0"/>
              </a:rPr>
              <a:t>الوضع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panose="020B0604020202020204" pitchFamily="34" charset="0"/>
                <a:ea typeface="ＭＳ Ｐゴシック" charset="0"/>
              </a:rPr>
              <a:t>الحالي</a:t>
            </a:r>
            <a:endParaRPr kumimoji="0" lang="en-US" sz="2800" b="1"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panose="020B0604020202020204" pitchFamily="34" charset="0"/>
              <a:ea typeface="ＭＳ Ｐゴシック" charset="0"/>
            </a:endParaRPr>
          </a:p>
        </p:txBody>
      </p:sp>
      <p:sp>
        <p:nvSpPr>
          <p:cNvPr id="17" name="Text Box 14"/>
          <p:cNvSpPr txBox="1">
            <a:spLocks noChangeArrowheads="1"/>
          </p:cNvSpPr>
          <p:nvPr/>
        </p:nvSpPr>
        <p:spPr bwMode="auto">
          <a:xfrm>
            <a:off x="6422581" y="1916832"/>
            <a:ext cx="2691904"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panose="020B0604020202020204" pitchFamily="34" charset="0"/>
                <a:ea typeface="ＭＳ Ｐゴシック" charset="0"/>
              </a:rPr>
              <a:t>الوضع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panose="020B0604020202020204" pitchFamily="34" charset="0"/>
                <a:ea typeface="ＭＳ Ｐゴシック" charset="0"/>
              </a:rPr>
              <a:t>المستقبلي</a:t>
            </a:r>
            <a:endParaRPr kumimoji="0" lang="en-US" sz="2800" b="1"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73884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0.70"/>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2" grpId="0" animBg="1"/>
      <p:bldP spid="1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عواطف وأسباب السقوط</a:t>
                      </a:r>
                      <a:endParaRPr kumimoji="0" lang="en-GB"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السقوط</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endParaRPr lang="ar-JO"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الاعتراف</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بالدينونة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عواطف</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إرميا</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الثقة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بالقادة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الصلاة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i="0" kern="1200" dirty="0">
                          <a:solidFill>
                            <a:schemeClr val="bg1"/>
                          </a:solidFill>
                          <a:effectLst/>
                          <a:latin typeface="Arial" panose="020B0604020202020204" pitchFamily="34" charset="0"/>
                          <a:ea typeface="Times New Roman"/>
                          <a:cs typeface="Arial" panose="020B0604020202020204" pitchFamily="34" charset="0"/>
                        </a:rPr>
                        <a:t>الاصحاح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الرجاء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الرثاء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حبكة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حبكة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(66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2 سطر</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بلا 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الناس</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النبي</a:t>
                      </a: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الناس</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الثالث</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الثالث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11- 4: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("نحن/لنا")</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 (286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مراثي إرميا</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141834" y="3993958"/>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بـ</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حاجتك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9284836-876A-6249-B4ED-70103B44E5B9}"/>
              </a:ext>
            </a:extLst>
          </p:cNvPr>
          <p:cNvSpPr txBox="1">
            <a:spLocks noChangeAspect="1"/>
          </p:cNvSpPr>
          <p:nvPr/>
        </p:nvSpPr>
        <p:spPr>
          <a:xfrm rot="21006683">
            <a:off x="5450745" y="396456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لا تثق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في</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قادتك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3476494-4514-D949-ADB0-AC729A153EE9}"/>
              </a:ext>
            </a:extLst>
          </p:cNvPr>
          <p:cNvSpPr txBox="1">
            <a:spLocks noChangeAspect="1"/>
          </p:cNvSpPr>
          <p:nvPr/>
        </p:nvSpPr>
        <p:spPr>
          <a:xfrm rot="21006683">
            <a:off x="3681108" y="3993958"/>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الرجاء</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في</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الله</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C6794564-4CC6-224C-85CA-3B69AEC2248C}"/>
              </a:ext>
            </a:extLst>
          </p:cNvPr>
          <p:cNvSpPr txBox="1">
            <a:spLocks noChangeAspect="1"/>
          </p:cNvSpPr>
          <p:nvPr/>
        </p:nvSpPr>
        <p:spPr>
          <a:xfrm rot="21006683">
            <a:off x="1911471" y="3993958"/>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بـ</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زلتكَ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964B86C3-42C0-B54C-B088-97339252B24B}"/>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خمسة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طرق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للتوبة...</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1726DE26-BE2D-A644-84C5-F1028E967E61}"/>
              </a:ext>
            </a:extLst>
          </p:cNvPr>
          <p:cNvSpPr txBox="1">
            <a:spLocks noChangeAspect="1"/>
          </p:cNvSpPr>
          <p:nvPr/>
        </p:nvSpPr>
        <p:spPr>
          <a:xfrm rot="21006683">
            <a:off x="3173871" y="5712377"/>
            <a:ext cx="5987170"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latin typeface="Arial" panose="020B0604020202020204" pitchFamily="34" charset="0"/>
                <a:cs typeface="Arial" panose="020B0604020202020204" pitchFamily="34" charset="0"/>
              </a:rPr>
              <a:t>هل تضع ثقتك في راعيك أكثر من ثقتك بالله؟</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17462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مراثي 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7490503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186449169"/>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مشاعر وأسباب السقوط</a:t>
                      </a:r>
                      <a:endParaRPr kumimoji="0" lang="en-GB"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الدينونة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معروفة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مشاعر</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إرميا</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الثقة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بالقادة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الصلاة</a:t>
                      </a: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i="0" kern="1200" dirty="0">
                          <a:solidFill>
                            <a:schemeClr val="bg1"/>
                          </a:solidFill>
                          <a:effectLst/>
                          <a:latin typeface="Arial" panose="020B0604020202020204" pitchFamily="34" charset="0"/>
                          <a:ea typeface="Times New Roman"/>
                          <a:cs typeface="Arial" panose="020B0604020202020204" pitchFamily="34" charset="0"/>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المسبب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الرجاء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الرثاء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 </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أفقي</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سطرين</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أفقيين</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غير أفقي</a:t>
                      </a: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النبي</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الشعب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المراثي</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خمس </a:t>
            </a: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طرق للتوبة</a:t>
            </a:r>
            <a:endPar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5D6C35B-1ACF-D34E-919B-2FB9F5C45D8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باحتياجك</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45D6C35B-1ACF-D34E-919B-2FB9F5C45D85}"/>
              </a:ext>
            </a:extLst>
          </p:cNvPr>
          <p:cNvSpPr txBox="1">
            <a:spLocks noChangeAspect="1"/>
          </p:cNvSpPr>
          <p:nvPr/>
        </p:nvSpPr>
        <p:spPr>
          <a:xfrm rot="21006683">
            <a:off x="2231393" y="3095727"/>
            <a:ext cx="157790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بخطئك</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45D6C35B-1ACF-D34E-919B-2FB9F5C45D85}"/>
              </a:ext>
            </a:extLst>
          </p:cNvPr>
          <p:cNvSpPr txBox="1">
            <a:spLocks noChangeAspect="1"/>
          </p:cNvSpPr>
          <p:nvPr/>
        </p:nvSpPr>
        <p:spPr>
          <a:xfrm rot="21006683">
            <a:off x="3854666" y="3047147"/>
            <a:ext cx="1709379"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أرجو</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الله</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45D6C35B-1ACF-D34E-919B-2FB9F5C45D85}"/>
              </a:ext>
            </a:extLst>
          </p:cNvPr>
          <p:cNvSpPr txBox="1">
            <a:spLocks noChangeAspect="1"/>
          </p:cNvSpPr>
          <p:nvPr/>
        </p:nvSpPr>
        <p:spPr>
          <a:xfrm rot="21006683">
            <a:off x="5781393" y="3091503"/>
            <a:ext cx="1470936"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لا تثق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بقادتك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45D6C35B-1ACF-D34E-919B-2FB9F5C45D85}"/>
              </a:ext>
            </a:extLst>
          </p:cNvPr>
          <p:cNvSpPr txBox="1">
            <a:spLocks noChangeAspect="1"/>
          </p:cNvSpPr>
          <p:nvPr/>
        </p:nvSpPr>
        <p:spPr>
          <a:xfrm rot="21006683">
            <a:off x="7454325" y="3063488"/>
            <a:ext cx="1489475"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تطلع</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للأمام</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70321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P spid="1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9161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4000" kern="1200" dirty="0">
                <a:effectLst>
                  <a:glow rad="127000">
                    <a:schemeClr val="tx1"/>
                  </a:glow>
                </a:effectLst>
                <a:ea typeface="ＭＳ Ｐゴシック" charset="0"/>
              </a:rPr>
              <a:t>1 أذكر يا رب ماذا صار لنا أشرف وانظر إلى عارنا</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2 قد صار ميراثنا للغرباء وبيوتنا للأجانب</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3 صرنا أيتاماً بلا أب أمهاتنا كأرامل</a:t>
            </a:r>
            <a:br>
              <a:rPr lang="en-US" sz="4000" kern="1200" dirty="0">
                <a:effectLst>
                  <a:glow rad="127000">
                    <a:schemeClr val="tx1"/>
                  </a:glow>
                </a:effectLst>
                <a:ea typeface="ＭＳ Ｐゴシック" charset="0"/>
              </a:rPr>
            </a:br>
            <a:r>
              <a:rPr lang="en-US" sz="4000" kern="1200" dirty="0">
                <a:effectLst>
                  <a:glow rad="127000">
                    <a:schemeClr val="tx1"/>
                  </a:glow>
                </a:effectLst>
                <a:ea typeface="ＭＳ Ｐゴシック" charset="0"/>
              </a:rPr>
              <a:t>(</a:t>
            </a:r>
            <a:r>
              <a:rPr lang="ar-JO" sz="4000" kern="1200" dirty="0">
                <a:effectLst>
                  <a:glow rad="127000">
                    <a:schemeClr val="tx1"/>
                  </a:glow>
                </a:effectLst>
                <a:ea typeface="ＭＳ Ｐゴシック" charset="0"/>
              </a:rPr>
              <a:t>مرا 5: 1-3</a:t>
            </a:r>
            <a:r>
              <a:rPr lang="en-US" sz="4000" kern="1200" dirty="0">
                <a:effectLst>
                  <a:glow rad="127000">
                    <a:schemeClr val="tx1"/>
                  </a:glow>
                </a:effectLst>
                <a:ea typeface="ＭＳ Ｐゴシック" charset="0"/>
              </a:rPr>
              <a:t>)</a:t>
            </a:r>
          </a:p>
        </p:txBody>
      </p:sp>
    </p:spTree>
    <p:extLst>
      <p:ext uri="{BB962C8B-B14F-4D97-AF65-F5344CB8AC3E}">
        <p14:creationId xmlns:p14="http://schemas.microsoft.com/office/powerpoint/2010/main" val="2765800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06483"/>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يجب أن </a:t>
            </a:r>
            <a:r>
              <a:rPr lang="ar-JO" sz="5400" dirty="0">
                <a:solidFill>
                  <a:srgbClr val="FFFF00"/>
                </a:solidFill>
                <a:effectLst>
                  <a:glow rad="127000">
                    <a:schemeClr val="tx1"/>
                  </a:glow>
                </a:effectLst>
                <a:ea typeface="ＭＳ Ｐゴシック" charset="0"/>
              </a:rPr>
              <a:t>تتوب</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4283968" y="1484784"/>
            <a:ext cx="4860032" cy="46845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يجب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أن تغيّر رأيك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عن الشر،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وخطيتك؟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115844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4000" kern="1200" dirty="0">
                <a:effectLst>
                  <a:glow rad="127000">
                    <a:schemeClr val="tx1"/>
                  </a:glow>
                </a:effectLst>
                <a:ea typeface="ＭＳ Ｐゴシック" charset="0"/>
              </a:rPr>
              <a:t>4 شربنا ماءنا بالفضة حطبنا بالثمن يأتي </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5 على أعناقنا نضطهد نتعب ولا راحة لنا</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6 أعطينا اليد للمصريين والأشوريين لنشبع خبزاً</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7 آباؤنا أخطأوا وليسوا بموجودين ونحن نحمل آثامهم </a:t>
            </a:r>
            <a:br>
              <a:rPr lang="en-US" sz="4000" kern="1200" dirty="0">
                <a:effectLst>
                  <a:glow rad="127000">
                    <a:schemeClr val="tx1"/>
                  </a:glow>
                </a:effectLst>
                <a:ea typeface="ＭＳ Ｐゴシック" charset="0"/>
              </a:rPr>
            </a:br>
            <a:r>
              <a:rPr lang="en-US" sz="4000" kern="1200" dirty="0">
                <a:effectLst>
                  <a:glow rad="127000">
                    <a:schemeClr val="tx1"/>
                  </a:glow>
                </a:effectLst>
                <a:ea typeface="ＭＳ Ｐゴシック" charset="0"/>
              </a:rPr>
              <a:t> (</a:t>
            </a:r>
            <a:r>
              <a:rPr lang="ar-JO" sz="4000" kern="1200" dirty="0">
                <a:effectLst>
                  <a:glow rad="127000">
                    <a:schemeClr val="tx1"/>
                  </a:glow>
                </a:effectLst>
                <a:ea typeface="ＭＳ Ｐゴシック" charset="0"/>
              </a:rPr>
              <a:t>مرا 5: 4-7</a:t>
            </a:r>
            <a:r>
              <a:rPr lang="en-US" sz="4000" kern="1200" dirty="0">
                <a:effectLst>
                  <a:glow rad="127000">
                    <a:schemeClr val="tx1"/>
                  </a:glow>
                </a:effectLst>
                <a:ea typeface="ＭＳ Ｐゴシック" charset="0"/>
              </a:rPr>
              <a:t>)</a:t>
            </a:r>
          </a:p>
        </p:txBody>
      </p:sp>
    </p:spTree>
    <p:extLst>
      <p:ext uri="{BB962C8B-B14F-4D97-AF65-F5344CB8AC3E}">
        <p14:creationId xmlns:p14="http://schemas.microsoft.com/office/powerpoint/2010/main" val="4205913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4000" kern="1200" dirty="0">
                <a:effectLst>
                  <a:glow rad="127000">
                    <a:schemeClr val="tx1"/>
                  </a:glow>
                </a:effectLst>
                <a:ea typeface="ＭＳ Ｐゴシック" charset="0"/>
              </a:rPr>
              <a:t>8 عبيد حكموا علينا ليس من يخلص من أيديهم </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9 بأنفسنا نأتي بخبزنا من جرى سيف البرية</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10 جلودنا اسودت كتنور من جرى نيران الجوع</a:t>
            </a:r>
            <a:br>
              <a:rPr lang="en-US" sz="4000" kern="1200" dirty="0">
                <a:effectLst>
                  <a:glow rad="127000">
                    <a:schemeClr val="tx1"/>
                  </a:glow>
                </a:effectLst>
                <a:ea typeface="ＭＳ Ｐゴシック" charset="0"/>
              </a:rPr>
            </a:br>
            <a:r>
              <a:rPr lang="en-US" sz="4000" kern="1200" dirty="0">
                <a:effectLst>
                  <a:glow rad="127000">
                    <a:schemeClr val="tx1"/>
                  </a:glow>
                </a:effectLst>
                <a:ea typeface="ＭＳ Ｐゴシック" charset="0"/>
              </a:rPr>
              <a:t>(</a:t>
            </a:r>
            <a:r>
              <a:rPr lang="ar-JO" sz="4000" kern="1200" dirty="0">
                <a:effectLst>
                  <a:glow rad="127000">
                    <a:schemeClr val="tx1"/>
                  </a:glow>
                </a:effectLst>
                <a:ea typeface="ＭＳ Ｐゴシック" charset="0"/>
              </a:rPr>
              <a:t>مرا 5: 8-10</a:t>
            </a:r>
            <a:r>
              <a:rPr lang="en-US" sz="4000" kern="1200" dirty="0">
                <a:effectLst>
                  <a:glow rad="127000">
                    <a:schemeClr val="tx1"/>
                  </a:glow>
                </a:effectLst>
                <a:ea typeface="ＭＳ Ｐゴシック" charset="0"/>
              </a:rPr>
              <a:t>)</a:t>
            </a:r>
          </a:p>
        </p:txBody>
      </p:sp>
    </p:spTree>
    <p:extLst>
      <p:ext uri="{BB962C8B-B14F-4D97-AF65-F5344CB8AC3E}">
        <p14:creationId xmlns:p14="http://schemas.microsoft.com/office/powerpoint/2010/main" val="11822545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1" name="Rectangle 3"/>
          <p:cNvSpPr>
            <a:spLocks noChangeArrowheads="1"/>
          </p:cNvSpPr>
          <p:nvPr/>
        </p:nvSpPr>
        <p:spPr bwMode="auto">
          <a:xfrm>
            <a:off x="2286000" y="-661988"/>
            <a:ext cx="91440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pic>
        <p:nvPicPr>
          <p:cNvPr id="140292"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l="2971" t="34035" r="3712" b="44731"/>
          <a:stretch>
            <a:fillRect/>
          </a:stretch>
        </p:blipFill>
        <p:spPr bwMode="auto">
          <a:xfrm>
            <a:off x="0" y="1962150"/>
            <a:ext cx="9144000" cy="372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3" name="TextBox 8"/>
          <p:cNvSpPr txBox="1">
            <a:spLocks noChangeArrowheads="1"/>
          </p:cNvSpPr>
          <p:nvPr/>
        </p:nvSpPr>
        <p:spPr bwMode="auto">
          <a:xfrm>
            <a:off x="8526185" y="6350"/>
            <a:ext cx="57419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٤٩٦</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9" name="Table 2">
            <a:extLst>
              <a:ext uri="{FF2B5EF4-FFF2-40B4-BE49-F238E27FC236}">
                <a16:creationId xmlns:a16="http://schemas.microsoft.com/office/drawing/2014/main" id="{7F36169B-DEBD-6DF5-5481-27CDA6A02904}"/>
              </a:ext>
            </a:extLst>
          </p:cNvPr>
          <p:cNvGraphicFramePr>
            <a:graphicFrameLocks noGrp="1"/>
          </p:cNvGraphicFramePr>
          <p:nvPr>
            <p:extLst>
              <p:ext uri="{D42A27DB-BD31-4B8C-83A1-F6EECF244321}">
                <p14:modId xmlns:p14="http://schemas.microsoft.com/office/powerpoint/2010/main" val="1623123274"/>
              </p:ext>
            </p:extLst>
          </p:nvPr>
        </p:nvGraphicFramePr>
        <p:xfrm>
          <a:off x="0" y="1296088"/>
          <a:ext cx="9144000" cy="4802520"/>
        </p:xfrm>
        <a:graphic>
          <a:graphicData uri="http://schemas.openxmlformats.org/drawingml/2006/table">
            <a:tbl>
              <a:tblPr firstRow="1" bandRow="1">
                <a:tableStyleId>{5C22544A-7EE6-4342-B048-85BDC9FD1C3A}</a:tableStyleId>
              </a:tblPr>
              <a:tblGrid>
                <a:gridCol w="896112">
                  <a:extLst>
                    <a:ext uri="{9D8B030D-6E8A-4147-A177-3AD203B41FA5}">
                      <a16:colId xmlns:a16="http://schemas.microsoft.com/office/drawing/2014/main" val="710916003"/>
                    </a:ext>
                  </a:extLst>
                </a:gridCol>
                <a:gridCol w="3086951">
                  <a:extLst>
                    <a:ext uri="{9D8B030D-6E8A-4147-A177-3AD203B41FA5}">
                      <a16:colId xmlns:a16="http://schemas.microsoft.com/office/drawing/2014/main" val="3634782429"/>
                    </a:ext>
                  </a:extLst>
                </a:gridCol>
                <a:gridCol w="898902">
                  <a:extLst>
                    <a:ext uri="{9D8B030D-6E8A-4147-A177-3AD203B41FA5}">
                      <a16:colId xmlns:a16="http://schemas.microsoft.com/office/drawing/2014/main" val="2617891729"/>
                    </a:ext>
                  </a:extLst>
                </a:gridCol>
                <a:gridCol w="4262035">
                  <a:extLst>
                    <a:ext uri="{9D8B030D-6E8A-4147-A177-3AD203B41FA5}">
                      <a16:colId xmlns:a16="http://schemas.microsoft.com/office/drawing/2014/main" val="2053965818"/>
                    </a:ext>
                  </a:extLst>
                </a:gridCol>
              </a:tblGrid>
              <a:tr h="860269">
                <a:tc gridSpan="2">
                  <a:txBody>
                    <a:bodyPr/>
                    <a:lstStyle/>
                    <a:p>
                      <a:pPr algn="l"/>
                      <a:r>
                        <a:rPr lang="ar-SA" sz="2800" b="1" i="0" dirty="0">
                          <a:latin typeface="Arial" panose="020B0604020202020204" pitchFamily="34" charset="0"/>
                          <a:cs typeface="Arial" panose="020B0604020202020204" pitchFamily="34" charset="0"/>
                        </a:rPr>
                        <a:t>مراثي</a:t>
                      </a:r>
                      <a:endParaRPr lang="en-US" sz="2800" b="1" i="0" dirty="0">
                        <a:latin typeface="Arial" panose="020B0604020202020204" pitchFamily="34" charset="0"/>
                        <a:cs typeface="Arial" panose="020B0604020202020204" pitchFamily="34" charset="0"/>
                      </a:endParaRPr>
                    </a:p>
                  </a:txBody>
                  <a:tcPr anchor="ctr">
                    <a:solidFill>
                      <a:schemeClr val="accent6"/>
                    </a:solidFill>
                  </a:tcPr>
                </a:tc>
                <a:tc hMerge="1">
                  <a:txBody>
                    <a:bodyPr/>
                    <a:lstStyle/>
                    <a:p>
                      <a:endParaRPr lang="en-US" dirty="0"/>
                    </a:p>
                  </a:txBody>
                  <a:tcPr/>
                </a:tc>
                <a:tc gridSpan="2">
                  <a:txBody>
                    <a:bodyPr/>
                    <a:lstStyle/>
                    <a:p>
                      <a:pPr algn="l"/>
                      <a:r>
                        <a:rPr lang="ar-SA" sz="2800" b="1" i="0" dirty="0">
                          <a:latin typeface="Arial" panose="020B0604020202020204" pitchFamily="34" charset="0"/>
                          <a:cs typeface="Arial" panose="020B0604020202020204" pitchFamily="34" charset="0"/>
                        </a:rPr>
                        <a:t>تثنية</a:t>
                      </a:r>
                      <a:endParaRPr lang="en-US" sz="2800" b="1" i="0" dirty="0">
                        <a:latin typeface="Arial" panose="020B0604020202020204" pitchFamily="34" charset="0"/>
                        <a:cs typeface="Arial" panose="020B0604020202020204" pitchFamily="34" charset="0"/>
                      </a:endParaRPr>
                    </a:p>
                  </a:txBody>
                  <a:tcPr anchor="ctr">
                    <a:solidFill>
                      <a:schemeClr val="accent6"/>
                    </a:solidFill>
                  </a:tcPr>
                </a:tc>
                <a:tc hMerge="1">
                  <a:txBody>
                    <a:bodyPr/>
                    <a:lstStyle/>
                    <a:p>
                      <a:endParaRPr lang="en-US" dirty="0"/>
                    </a:p>
                  </a:txBody>
                  <a:tcPr/>
                </a:tc>
                <a:extLst>
                  <a:ext uri="{0D108BD9-81ED-4DB2-BD59-A6C34878D82A}">
                    <a16:rowId xmlns:a16="http://schemas.microsoft.com/office/drawing/2014/main" val="2033386314"/>
                  </a:ext>
                </a:extLst>
              </a:tr>
              <a:tr h="1256799">
                <a:tc>
                  <a:txBody>
                    <a:bodyPr/>
                    <a:lstStyle/>
                    <a:p>
                      <a:pPr algn="l"/>
                      <a:r>
                        <a:rPr lang="ar-SA" sz="2400" b="1" i="0" dirty="0">
                          <a:latin typeface="Arial Narrow" panose="020B0604020202020204" pitchFamily="34" charset="0"/>
                          <a:cs typeface="Arial Narrow" panose="020B0604020202020204" pitchFamily="34" charset="0"/>
                        </a:rPr>
                        <a:t>٥: ٢</a:t>
                      </a:r>
                      <a:endParaRPr lang="en-US" sz="2400" b="1" i="0" dirty="0">
                        <a:latin typeface="Arial Narrow" panose="020B0604020202020204" pitchFamily="34" charset="0"/>
                        <a:cs typeface="Arial Narrow" panose="020B0604020202020204" pitchFamily="34" charset="0"/>
                      </a:endParaRPr>
                    </a:p>
                  </a:txBody>
                  <a:tcPr anchor="ctr"/>
                </a:tc>
                <a:tc>
                  <a:txBody>
                    <a:bodyPr/>
                    <a:lstStyle/>
                    <a:p>
                      <a:pPr algn="l"/>
                      <a:r>
                        <a:rPr lang="ar-JO" sz="2400" b="1" i="0" kern="1200" dirty="0">
                          <a:solidFill>
                            <a:schemeClr val="dk1"/>
                          </a:solidFill>
                          <a:effectLst/>
                          <a:latin typeface="Arial Narrow" panose="020B0604020202020204" pitchFamily="34" charset="0"/>
                          <a:ea typeface="+mn-ea"/>
                          <a:cs typeface="Arial Narrow" panose="020B0604020202020204" pitchFamily="34" charset="0"/>
                        </a:rPr>
                        <a:t>قَدْ صَارَ مِيرَاثُنَا لِلْغُرَبَاءِ. بُيُوتُنَا لِلْأَجَانِبِ.</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nchor="ctr"/>
                </a:tc>
                <a:tc>
                  <a:txBody>
                    <a:bodyPr/>
                    <a:lstStyle/>
                    <a:p>
                      <a:pPr algn="l"/>
                      <a:r>
                        <a:rPr lang="ar-SA" sz="2400" b="1" i="0" dirty="0">
                          <a:latin typeface="Arial Narrow" panose="020B0604020202020204" pitchFamily="34" charset="0"/>
                          <a:cs typeface="Arial Narrow" panose="020B0604020202020204" pitchFamily="34" charset="0"/>
                        </a:rPr>
                        <a:t>٢٨: ٣٠</a:t>
                      </a:r>
                      <a:endParaRPr lang="en-US" sz="2400" b="1" i="0" dirty="0">
                        <a:latin typeface="Arial Narrow" panose="020B0604020202020204" pitchFamily="34" charset="0"/>
                        <a:cs typeface="Arial Narrow" panose="020B0604020202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dk1"/>
                          </a:solidFill>
                          <a:effectLst/>
                          <a:latin typeface="Arial Narrow" panose="020B0604020202020204" pitchFamily="34" charset="0"/>
                          <a:ea typeface="+mn-ea"/>
                          <a:cs typeface="Arial Narrow" panose="020B0604020202020204" pitchFamily="34" charset="0"/>
                        </a:rPr>
                        <a:t>تَبْنِي بَيْتًا وَلَا تَسْكُنُ فِيهِ.</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nchor="ctr"/>
                </a:tc>
                <a:extLst>
                  <a:ext uri="{0D108BD9-81ED-4DB2-BD59-A6C34878D82A}">
                    <a16:rowId xmlns:a16="http://schemas.microsoft.com/office/drawing/2014/main" val="332992696"/>
                  </a:ext>
                </a:extLst>
              </a:tr>
              <a:tr h="1223176">
                <a:tc>
                  <a:txBody>
                    <a:bodyPr/>
                    <a:lstStyle/>
                    <a:p>
                      <a:pPr algn="l"/>
                      <a:r>
                        <a:rPr lang="ar-SA" sz="2400" b="1" i="0" dirty="0">
                          <a:latin typeface="Arial Narrow" panose="020B0604020202020204" pitchFamily="34" charset="0"/>
                          <a:cs typeface="Arial Narrow" panose="020B0604020202020204" pitchFamily="34" charset="0"/>
                        </a:rPr>
                        <a:t>٥:٥</a:t>
                      </a:r>
                      <a:endParaRPr lang="en-US" sz="2400" b="1" i="0" dirty="0">
                        <a:latin typeface="Arial Narrow" panose="020B0604020202020204" pitchFamily="34" charset="0"/>
                        <a:cs typeface="Arial Narrow" panose="020B0604020202020204" pitchFamily="34" charset="0"/>
                      </a:endParaRPr>
                    </a:p>
                  </a:txBody>
                  <a:tcPr anchor="ctr"/>
                </a:tc>
                <a:tc>
                  <a:txBody>
                    <a:bodyPr/>
                    <a:lstStyle/>
                    <a:p>
                      <a:pPr algn="l"/>
                      <a:r>
                        <a:rPr lang="ar-JO" sz="2400" b="1" i="0" kern="1200" dirty="0">
                          <a:solidFill>
                            <a:schemeClr val="dk1"/>
                          </a:solidFill>
                          <a:effectLst/>
                          <a:latin typeface="Arial Narrow" panose="020B0604020202020204" pitchFamily="34" charset="0"/>
                          <a:ea typeface="+mn-ea"/>
                          <a:cs typeface="Arial Narrow" panose="020B0604020202020204" pitchFamily="34" charset="0"/>
                        </a:rPr>
                        <a:t>نَتْعَبُ وَلَا رَاحَةَ لَنَا.</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nchor="ctr"/>
                </a:tc>
                <a:tc>
                  <a:txBody>
                    <a:bodyPr/>
                    <a:lstStyle/>
                    <a:p>
                      <a:pPr algn="l"/>
                      <a:r>
                        <a:rPr lang="ar-SA" sz="2400" b="1" i="0" dirty="0">
                          <a:latin typeface="Arial Narrow" panose="020B0604020202020204" pitchFamily="34" charset="0"/>
                          <a:cs typeface="Arial Narrow" panose="020B0604020202020204" pitchFamily="34" charset="0"/>
                        </a:rPr>
                        <a:t>٢٨: ٦٥</a:t>
                      </a:r>
                      <a:endParaRPr lang="en-US" sz="2400" b="1" i="0" dirty="0">
                        <a:latin typeface="Arial Narrow" panose="020B0604020202020204" pitchFamily="34" charset="0"/>
                        <a:cs typeface="Arial Narrow" panose="020B0604020202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dk1"/>
                          </a:solidFill>
                          <a:effectLst/>
                          <a:latin typeface="Arial Narrow" panose="020B0604020202020204" pitchFamily="34" charset="0"/>
                          <a:ea typeface="+mn-ea"/>
                          <a:cs typeface="Arial Narrow" panose="020B0604020202020204" pitchFamily="34" charset="0"/>
                        </a:rPr>
                        <a:t>وَفِي تِلْكَ ٱلْأُمَمِ لَا تَطْمَئِنُّ وَلَا يَكُونُ قَرَارٌ لِقَدَمِكَ</a:t>
                      </a:r>
                      <a:r>
                        <a:rPr lang="en-US" sz="2400" b="1" i="0" kern="1200" dirty="0">
                          <a:solidFill>
                            <a:schemeClr val="dk1"/>
                          </a:solidFill>
                          <a:effectLst/>
                          <a:latin typeface="Arial Narrow" panose="020B0604020202020204" pitchFamily="34" charset="0"/>
                          <a:ea typeface="+mn-ea"/>
                          <a:cs typeface="Arial Narrow" panose="020B0604020202020204" pitchFamily="34" charset="0"/>
                        </a:rPr>
                        <a:t>.</a:t>
                      </a:r>
                    </a:p>
                  </a:txBody>
                  <a:tcPr anchor="ctr"/>
                </a:tc>
                <a:extLst>
                  <a:ext uri="{0D108BD9-81ED-4DB2-BD59-A6C34878D82A}">
                    <a16:rowId xmlns:a16="http://schemas.microsoft.com/office/drawing/2014/main" val="2470269056"/>
                  </a:ext>
                </a:extLst>
              </a:tr>
              <a:tr h="1462276">
                <a:tc>
                  <a:txBody>
                    <a:bodyPr/>
                    <a:lstStyle/>
                    <a:p>
                      <a:pPr algn="l"/>
                      <a:r>
                        <a:rPr lang="ar-SA" sz="2400" b="1" i="0" dirty="0">
                          <a:latin typeface="Arial Narrow" panose="020B0604020202020204" pitchFamily="34" charset="0"/>
                          <a:cs typeface="Arial Narrow" panose="020B0604020202020204" pitchFamily="34" charset="0"/>
                        </a:rPr>
                        <a:t>٥: ١٠</a:t>
                      </a:r>
                      <a:endParaRPr lang="en-US" sz="2400" b="1" i="0" dirty="0">
                        <a:latin typeface="Arial Narrow" panose="020B0604020202020204" pitchFamily="34" charset="0"/>
                        <a:cs typeface="Arial Narrow" panose="020B0604020202020204" pitchFamily="34" charset="0"/>
                      </a:endParaRPr>
                    </a:p>
                  </a:txBody>
                  <a:tcPr anchor="ctr"/>
                </a:tc>
                <a:tc>
                  <a:txBody>
                    <a:bodyPr/>
                    <a:lstStyle/>
                    <a:p>
                      <a:pPr algn="l"/>
                      <a:r>
                        <a:rPr lang="ar-JO" sz="2400" b="1" i="0" kern="1200" dirty="0">
                          <a:solidFill>
                            <a:schemeClr val="dk1"/>
                          </a:solidFill>
                          <a:effectLst/>
                          <a:latin typeface="Arial Narrow" panose="020B0604020202020204" pitchFamily="34" charset="0"/>
                          <a:ea typeface="+mn-ea"/>
                          <a:cs typeface="Arial Narrow" panose="020B0604020202020204" pitchFamily="34" charset="0"/>
                        </a:rPr>
                        <a:t>جُلُودُنَا ٱسْوَدَّتْ كَتَنُّورٍ مِنْ جَرَى نِيرَانِ ٱلْجُوعِ.</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nchor="ctr"/>
                </a:tc>
                <a:tc>
                  <a:txBody>
                    <a:bodyPr/>
                    <a:lstStyle/>
                    <a:p>
                      <a:pPr algn="l"/>
                      <a:r>
                        <a:rPr lang="ar-SA" sz="2400" b="1" i="0" dirty="0">
                          <a:latin typeface="Arial Narrow" panose="020B0604020202020204" pitchFamily="34" charset="0"/>
                          <a:cs typeface="Arial Narrow" panose="020B0604020202020204" pitchFamily="34" charset="0"/>
                        </a:rPr>
                        <a:t>٢٨: ٤٨</a:t>
                      </a:r>
                      <a:endParaRPr lang="en-US" sz="2400" b="1" i="0" dirty="0">
                        <a:latin typeface="Arial Narrow" panose="020B0604020202020204" pitchFamily="34" charset="0"/>
                        <a:cs typeface="Arial Narrow" panose="020B0604020202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dk1"/>
                          </a:solidFill>
                          <a:effectLst/>
                          <a:latin typeface="Arial Narrow" panose="020B0604020202020204" pitchFamily="34" charset="0"/>
                          <a:ea typeface="+mn-ea"/>
                          <a:cs typeface="Arial Narrow" panose="020B0604020202020204" pitchFamily="34" charset="0"/>
                        </a:rPr>
                        <a:t>تُسْتَعْبَدُ لِأَعْدَائِكَ ٱلَّذِينَ يُرْسِلُهُمُ ٱلرَّبُّ عَلَيْكَ فِي جُوعٍ وَعَطَشٍ وَعُرْيٍ وَعَوَزِ كُلِّ شَيْءٍ.</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nchor="ctr"/>
                </a:tc>
                <a:extLst>
                  <a:ext uri="{0D108BD9-81ED-4DB2-BD59-A6C34878D82A}">
                    <a16:rowId xmlns:a16="http://schemas.microsoft.com/office/drawing/2014/main" val="293459607"/>
                  </a:ext>
                </a:extLst>
              </a:tr>
            </a:tbl>
          </a:graphicData>
        </a:graphic>
      </p:graphicFrame>
      <p:sp>
        <p:nvSpPr>
          <p:cNvPr id="11" name="Text Box 6">
            <a:extLst>
              <a:ext uri="{FF2B5EF4-FFF2-40B4-BE49-F238E27FC236}">
                <a16:creationId xmlns:a16="http://schemas.microsoft.com/office/drawing/2014/main" id="{6DC3E73F-171C-1ED8-7664-601BBAF5DF4E}"/>
              </a:ext>
            </a:extLst>
          </p:cNvPr>
          <p:cNvSpPr txBox="1">
            <a:spLocks noChangeArrowheads="1"/>
          </p:cNvSpPr>
          <p:nvPr/>
        </p:nvSpPr>
        <p:spPr bwMode="auto">
          <a:xfrm>
            <a:off x="121403" y="6524711"/>
            <a:ext cx="541020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ＭＳ Ｐゴシック" charset="0"/>
              </a:rPr>
              <a:t>Bible Knowledge Commentary, 1:1209</a:t>
            </a:r>
          </a:p>
        </p:txBody>
      </p:sp>
      <p:sp>
        <p:nvSpPr>
          <p:cNvPr id="8" name="Text Box 5">
            <a:extLst>
              <a:ext uri="{FF2B5EF4-FFF2-40B4-BE49-F238E27FC236}">
                <a16:creationId xmlns:a16="http://schemas.microsoft.com/office/drawing/2014/main" id="{8044C1CF-7236-D1D0-D521-62B72869CFA1}"/>
              </a:ext>
            </a:extLst>
          </p:cNvPr>
          <p:cNvSpPr txBox="1">
            <a:spLocks noChangeArrowheads="1"/>
          </p:cNvSpPr>
          <p:nvPr/>
        </p:nvSpPr>
        <p:spPr bwMode="auto">
          <a:xfrm>
            <a:off x="0" y="231795"/>
            <a:ext cx="9144000" cy="76944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4400" b="1" dirty="0">
                <a:solidFill>
                  <a:srgbClr val="FFFFFF"/>
                </a:solidFill>
                <a:latin typeface="Arial" panose="020B0604020202020204" pitchFamily="34" charset="0"/>
                <a:cs typeface="Arial" panose="020B0604020202020204" pitchFamily="34" charset="0"/>
              </a:rPr>
              <a:t>التوازيات بين سفر المراثي وسفر التثنية</a:t>
            </a:r>
            <a:endParaRPr lang="en-US" sz="4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071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25600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11 أذلوا </a:t>
            </a:r>
            <a:r>
              <a:rPr lang="ar-JO" sz="3600" dirty="0">
                <a:solidFill>
                  <a:srgbClr val="FFFF00"/>
                </a:solidFill>
                <a:effectLst>
                  <a:glow rad="127000">
                    <a:schemeClr val="tx1"/>
                  </a:glow>
                </a:effectLst>
                <a:ea typeface="ＭＳ Ｐゴシック" charset="0"/>
              </a:rPr>
              <a:t>النساء</a:t>
            </a:r>
            <a:r>
              <a:rPr lang="ar-JO" sz="3600" dirty="0">
                <a:effectLst>
                  <a:glow rad="127000">
                    <a:schemeClr val="tx1"/>
                  </a:glow>
                </a:effectLst>
                <a:ea typeface="ＭＳ Ｐゴシック" charset="0"/>
              </a:rPr>
              <a:t> في صهيون </a:t>
            </a:r>
            <a:r>
              <a:rPr lang="ar-JO" sz="3600" dirty="0">
                <a:solidFill>
                  <a:srgbClr val="FFFF00"/>
                </a:solidFill>
                <a:effectLst>
                  <a:glow rad="127000">
                    <a:schemeClr val="tx1"/>
                  </a:glow>
                </a:effectLst>
                <a:ea typeface="ＭＳ Ｐゴシック" charset="0"/>
              </a:rPr>
              <a:t>العذارى</a:t>
            </a:r>
            <a:r>
              <a:rPr lang="ar-JO" sz="3600" dirty="0">
                <a:effectLst>
                  <a:glow rad="127000">
                    <a:schemeClr val="tx1"/>
                  </a:glow>
                </a:effectLst>
                <a:ea typeface="ＭＳ Ｐゴシック" charset="0"/>
              </a:rPr>
              <a:t> في مدن يهوذا</a:t>
            </a:r>
            <a:r>
              <a:rPr lang="en-US" sz="3600" dirty="0">
                <a:effectLst>
                  <a:glow rad="127000">
                    <a:schemeClr val="tx1"/>
                  </a:glow>
                </a:effectLst>
                <a:ea typeface="ＭＳ Ｐゴシック" charset="0"/>
              </a:rPr>
              <a:t> </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12 </a:t>
            </a:r>
            <a:r>
              <a:rPr lang="ar-JO" sz="3600" dirty="0">
                <a:solidFill>
                  <a:srgbClr val="FFFF00"/>
                </a:solidFill>
                <a:effectLst>
                  <a:glow rad="127000">
                    <a:schemeClr val="tx1"/>
                  </a:glow>
                </a:effectLst>
                <a:ea typeface="ＭＳ Ｐゴシック" charset="0"/>
              </a:rPr>
              <a:t>الرؤساء</a:t>
            </a:r>
            <a:r>
              <a:rPr lang="ar-JO" sz="3600" dirty="0">
                <a:effectLst>
                  <a:glow rad="127000">
                    <a:schemeClr val="tx1"/>
                  </a:glow>
                </a:effectLst>
                <a:ea typeface="ＭＳ Ｐゴシック" charset="0"/>
              </a:rPr>
              <a:t> بأيديهم يعلقون ولم تعتبر وجوه </a:t>
            </a:r>
            <a:r>
              <a:rPr lang="ar-JO" sz="3600" dirty="0">
                <a:solidFill>
                  <a:srgbClr val="FFFF00"/>
                </a:solidFill>
                <a:effectLst>
                  <a:glow rad="127000">
                    <a:schemeClr val="tx1"/>
                  </a:glow>
                </a:effectLst>
                <a:ea typeface="ＭＳ Ｐゴシック" charset="0"/>
              </a:rPr>
              <a:t>الشيوخ</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13 أخذوا </a:t>
            </a:r>
            <a:r>
              <a:rPr lang="ar-JO" sz="3600" dirty="0">
                <a:solidFill>
                  <a:srgbClr val="FFFF00"/>
                </a:solidFill>
                <a:effectLst>
                  <a:glow rad="127000">
                    <a:schemeClr val="tx1"/>
                  </a:glow>
                </a:effectLst>
                <a:ea typeface="ＭＳ Ｐゴシック" charset="0"/>
              </a:rPr>
              <a:t>الشبان</a:t>
            </a:r>
            <a:r>
              <a:rPr lang="ar-JO" sz="3600" dirty="0">
                <a:effectLst>
                  <a:glow rad="127000">
                    <a:schemeClr val="tx1"/>
                  </a:glow>
                </a:effectLst>
                <a:ea typeface="ＭＳ Ｐゴシック" charset="0"/>
              </a:rPr>
              <a:t> للطحن و</a:t>
            </a:r>
            <a:r>
              <a:rPr lang="ar-JO" sz="3600" dirty="0">
                <a:solidFill>
                  <a:srgbClr val="FFFF00"/>
                </a:solidFill>
                <a:effectLst>
                  <a:glow rad="127000">
                    <a:schemeClr val="tx1"/>
                  </a:glow>
                </a:effectLst>
                <a:ea typeface="ＭＳ Ｐゴシック" charset="0"/>
              </a:rPr>
              <a:t>الصبيان</a:t>
            </a:r>
            <a:r>
              <a:rPr lang="ar-JO" sz="3600" dirty="0">
                <a:effectLst>
                  <a:glow rad="127000">
                    <a:schemeClr val="tx1"/>
                  </a:glow>
                </a:effectLst>
                <a:ea typeface="ＭＳ Ｐゴシック" charset="0"/>
              </a:rPr>
              <a:t> عثروا تحت الحطب</a:t>
            </a:r>
            <a:br>
              <a:rPr lang="en-US"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14 كفت </a:t>
            </a:r>
            <a:r>
              <a:rPr lang="ar-JO" sz="3600" dirty="0">
                <a:solidFill>
                  <a:srgbClr val="FFFF00"/>
                </a:solidFill>
                <a:effectLst>
                  <a:glow rad="127000">
                    <a:schemeClr val="tx1"/>
                  </a:glow>
                </a:effectLst>
                <a:ea typeface="ＭＳ Ｐゴシック" charset="0"/>
              </a:rPr>
              <a:t>الشيوخ</a:t>
            </a:r>
            <a:r>
              <a:rPr lang="ar-JO" sz="3600" dirty="0">
                <a:effectLst>
                  <a:glow rad="127000">
                    <a:schemeClr val="tx1"/>
                  </a:glow>
                </a:effectLst>
                <a:ea typeface="ＭＳ Ｐゴシック" charset="0"/>
              </a:rPr>
              <a:t> عن الباب و</a:t>
            </a:r>
            <a:r>
              <a:rPr lang="ar-JO" sz="3600" dirty="0">
                <a:solidFill>
                  <a:srgbClr val="FFFF00"/>
                </a:solidFill>
                <a:effectLst>
                  <a:glow rad="127000">
                    <a:schemeClr val="tx1"/>
                  </a:glow>
                </a:effectLst>
                <a:ea typeface="ＭＳ Ｐゴシック" charset="0"/>
              </a:rPr>
              <a:t>الشبان</a:t>
            </a:r>
            <a:r>
              <a:rPr lang="ar-JO" sz="3600" dirty="0">
                <a:effectLst>
                  <a:glow rad="127000">
                    <a:schemeClr val="tx1"/>
                  </a:glow>
                </a:effectLst>
                <a:ea typeface="ＭＳ Ｐゴシック" charset="0"/>
              </a:rPr>
              <a:t> عن غنائهم</a:t>
            </a:r>
            <a:r>
              <a:rPr lang="en-US" sz="3600" dirty="0">
                <a:effectLst>
                  <a:glow rad="127000">
                    <a:schemeClr val="tx1"/>
                  </a:glow>
                </a:effectLst>
                <a:ea typeface="ＭＳ Ｐゴシック" charset="0"/>
              </a:rPr>
              <a:t> </a:t>
            </a:r>
            <a:br>
              <a:rPr lang="en-US"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15 مضى فرح قلبنا صار رقصنا نوحاً</a:t>
            </a:r>
            <a:r>
              <a:rPr lang="en-US" sz="3600" dirty="0">
                <a:effectLst>
                  <a:glow rad="127000">
                    <a:schemeClr val="tx1"/>
                  </a:glow>
                </a:effectLst>
                <a:ea typeface="ＭＳ Ｐゴシック" charset="0"/>
              </a:rPr>
              <a:t> </a:t>
            </a:r>
            <a:br>
              <a:rPr lang="en-US"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مرا 5: 11-15</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10557497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662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4000" kern="1200" dirty="0">
                <a:effectLst>
                  <a:glow rad="127000">
                    <a:schemeClr val="tx1"/>
                  </a:glow>
                </a:effectLst>
                <a:ea typeface="ＭＳ Ｐゴシック" charset="0"/>
              </a:rPr>
              <a:t>16 سقط إكليل رأسنا ويل لنا لأننا قد أخطأنا</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17 من أجل هذا حزن قلبنا من أجل هذا أظلمت عيوننا</a:t>
            </a:r>
            <a:br>
              <a:rPr lang="ar-JO" sz="4000" kern="1200" dirty="0">
                <a:effectLst>
                  <a:glow rad="127000">
                    <a:schemeClr val="tx1"/>
                  </a:glow>
                </a:effectLst>
                <a:ea typeface="ＭＳ Ｐゴシック" charset="0"/>
              </a:rPr>
            </a:br>
            <a:r>
              <a:rPr lang="ar-JO" sz="4000" kern="1200" dirty="0">
                <a:effectLst>
                  <a:glow rad="127000">
                    <a:schemeClr val="tx1"/>
                  </a:glow>
                </a:effectLst>
                <a:ea typeface="ＭＳ Ｐゴシック" charset="0"/>
              </a:rPr>
              <a:t>18 من أجل جبل صهيون الخرب الثعالب ماشية فيه</a:t>
            </a:r>
            <a:br>
              <a:rPr lang="en-US" sz="4000" kern="1200" dirty="0">
                <a:effectLst>
                  <a:glow rad="127000">
                    <a:schemeClr val="tx1"/>
                  </a:glow>
                </a:effectLst>
                <a:ea typeface="ＭＳ Ｐゴシック" charset="0"/>
              </a:rPr>
            </a:br>
            <a:r>
              <a:rPr lang="en-US" sz="4000" kern="1200" dirty="0">
                <a:effectLst>
                  <a:glow rad="127000">
                    <a:schemeClr val="tx1"/>
                  </a:glow>
                </a:effectLst>
                <a:ea typeface="ＭＳ Ｐゴシック" charset="0"/>
              </a:rPr>
              <a:t>(</a:t>
            </a:r>
            <a:r>
              <a:rPr lang="ar-JO" sz="4000" kern="1200" dirty="0">
                <a:effectLst>
                  <a:glow rad="127000">
                    <a:schemeClr val="tx1"/>
                  </a:glow>
                </a:effectLst>
                <a:ea typeface="ＭＳ Ｐゴシック" charset="0"/>
              </a:rPr>
              <a:t>مرا 5: 16-18</a:t>
            </a:r>
            <a:r>
              <a:rPr lang="en-US" sz="4000" kern="1200" dirty="0">
                <a:effectLst>
                  <a:glow rad="127000">
                    <a:schemeClr val="tx1"/>
                  </a:glow>
                </a:effectLst>
                <a:ea typeface="ＭＳ Ｐゴシック" charset="0"/>
              </a:rPr>
              <a:t>)</a:t>
            </a:r>
          </a:p>
        </p:txBody>
      </p:sp>
    </p:spTree>
    <p:extLst>
      <p:ext uri="{BB962C8B-B14F-4D97-AF65-F5344CB8AC3E}">
        <p14:creationId xmlns:p14="http://schemas.microsoft.com/office/powerpoint/2010/main" val="34340825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1" name="Rectangle 3"/>
          <p:cNvSpPr>
            <a:spLocks noChangeArrowheads="1"/>
          </p:cNvSpPr>
          <p:nvPr/>
        </p:nvSpPr>
        <p:spPr bwMode="auto">
          <a:xfrm>
            <a:off x="2286000" y="-661988"/>
            <a:ext cx="91440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pic>
        <p:nvPicPr>
          <p:cNvPr id="140292"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l="2971" t="34035" r="3712" b="44731"/>
          <a:stretch>
            <a:fillRect/>
          </a:stretch>
        </p:blipFill>
        <p:spPr bwMode="auto">
          <a:xfrm>
            <a:off x="0" y="1962150"/>
            <a:ext cx="9144000" cy="372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3" name="TextBox 8"/>
          <p:cNvSpPr txBox="1">
            <a:spLocks noChangeArrowheads="1"/>
          </p:cNvSpPr>
          <p:nvPr/>
        </p:nvSpPr>
        <p:spPr bwMode="auto">
          <a:xfrm>
            <a:off x="8526185" y="6350"/>
            <a:ext cx="57419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٤٩٦</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9" name="Table 2">
            <a:extLst>
              <a:ext uri="{FF2B5EF4-FFF2-40B4-BE49-F238E27FC236}">
                <a16:creationId xmlns:a16="http://schemas.microsoft.com/office/drawing/2014/main" id="{7F36169B-DEBD-6DF5-5481-27CDA6A02904}"/>
              </a:ext>
            </a:extLst>
          </p:cNvPr>
          <p:cNvGraphicFramePr>
            <a:graphicFrameLocks noGrp="1"/>
          </p:cNvGraphicFramePr>
          <p:nvPr>
            <p:extLst>
              <p:ext uri="{D42A27DB-BD31-4B8C-83A1-F6EECF244321}">
                <p14:modId xmlns:p14="http://schemas.microsoft.com/office/powerpoint/2010/main" val="175443615"/>
              </p:ext>
            </p:extLst>
          </p:nvPr>
        </p:nvGraphicFramePr>
        <p:xfrm>
          <a:off x="0" y="1296088"/>
          <a:ext cx="9144000" cy="4573520"/>
        </p:xfrm>
        <a:graphic>
          <a:graphicData uri="http://schemas.openxmlformats.org/drawingml/2006/table">
            <a:tbl>
              <a:tblPr firstRow="1" bandRow="1">
                <a:tableStyleId>{5C22544A-7EE6-4342-B048-85BDC9FD1C3A}</a:tableStyleId>
              </a:tblPr>
              <a:tblGrid>
                <a:gridCol w="822960">
                  <a:extLst>
                    <a:ext uri="{9D8B030D-6E8A-4147-A177-3AD203B41FA5}">
                      <a16:colId xmlns:a16="http://schemas.microsoft.com/office/drawing/2014/main" val="710916003"/>
                    </a:ext>
                  </a:extLst>
                </a:gridCol>
                <a:gridCol w="3160103">
                  <a:extLst>
                    <a:ext uri="{9D8B030D-6E8A-4147-A177-3AD203B41FA5}">
                      <a16:colId xmlns:a16="http://schemas.microsoft.com/office/drawing/2014/main" val="3634782429"/>
                    </a:ext>
                  </a:extLst>
                </a:gridCol>
                <a:gridCol w="898902">
                  <a:extLst>
                    <a:ext uri="{9D8B030D-6E8A-4147-A177-3AD203B41FA5}">
                      <a16:colId xmlns:a16="http://schemas.microsoft.com/office/drawing/2014/main" val="2617891729"/>
                    </a:ext>
                  </a:extLst>
                </a:gridCol>
                <a:gridCol w="4262035">
                  <a:extLst>
                    <a:ext uri="{9D8B030D-6E8A-4147-A177-3AD203B41FA5}">
                      <a16:colId xmlns:a16="http://schemas.microsoft.com/office/drawing/2014/main" val="2053965818"/>
                    </a:ext>
                  </a:extLst>
                </a:gridCol>
              </a:tblGrid>
              <a:tr h="661183">
                <a:tc gridSpan="2">
                  <a:txBody>
                    <a:bodyPr/>
                    <a:lstStyle/>
                    <a:p>
                      <a:pPr algn="l"/>
                      <a:r>
                        <a:rPr lang="ar-SA" sz="2800" b="1" i="0" dirty="0">
                          <a:latin typeface="Arial" panose="020B0604020202020204" pitchFamily="34" charset="0"/>
                          <a:cs typeface="Arial" panose="020B0604020202020204" pitchFamily="34" charset="0"/>
                        </a:rPr>
                        <a:t>مراثي</a:t>
                      </a:r>
                      <a:endParaRPr lang="en-US" sz="2800" b="1" i="0" dirty="0">
                        <a:latin typeface="Arial" panose="020B0604020202020204" pitchFamily="34" charset="0"/>
                        <a:cs typeface="Arial" panose="020B0604020202020204" pitchFamily="34" charset="0"/>
                      </a:endParaRPr>
                    </a:p>
                  </a:txBody>
                  <a:tcPr anchor="ctr">
                    <a:solidFill>
                      <a:schemeClr val="accent6"/>
                    </a:solidFill>
                  </a:tcPr>
                </a:tc>
                <a:tc hMerge="1">
                  <a:txBody>
                    <a:bodyPr/>
                    <a:lstStyle/>
                    <a:p>
                      <a:endParaRPr lang="en-US" dirty="0"/>
                    </a:p>
                  </a:txBody>
                  <a:tcPr/>
                </a:tc>
                <a:tc gridSpan="2">
                  <a:txBody>
                    <a:bodyPr/>
                    <a:lstStyle/>
                    <a:p>
                      <a:pPr algn="l"/>
                      <a:r>
                        <a:rPr lang="ar-SA" sz="2800" b="1" i="0" dirty="0">
                          <a:latin typeface="Arial" panose="020B0604020202020204" pitchFamily="34" charset="0"/>
                          <a:cs typeface="Arial" panose="020B0604020202020204" pitchFamily="34" charset="0"/>
                        </a:rPr>
                        <a:t>تثنية</a:t>
                      </a:r>
                      <a:endParaRPr lang="en-US" sz="2800" b="1" i="0" dirty="0">
                        <a:latin typeface="Arial" panose="020B0604020202020204" pitchFamily="34" charset="0"/>
                        <a:cs typeface="Arial" panose="020B0604020202020204" pitchFamily="34" charset="0"/>
                      </a:endParaRPr>
                    </a:p>
                  </a:txBody>
                  <a:tcPr anchor="ctr">
                    <a:solidFill>
                      <a:schemeClr val="accent6"/>
                    </a:solidFill>
                  </a:tcPr>
                </a:tc>
                <a:tc hMerge="1">
                  <a:txBody>
                    <a:bodyPr/>
                    <a:lstStyle/>
                    <a:p>
                      <a:endParaRPr lang="en-US" dirty="0"/>
                    </a:p>
                  </a:txBody>
                  <a:tcPr/>
                </a:tc>
                <a:extLst>
                  <a:ext uri="{0D108BD9-81ED-4DB2-BD59-A6C34878D82A}">
                    <a16:rowId xmlns:a16="http://schemas.microsoft.com/office/drawing/2014/main" val="2033386314"/>
                  </a:ext>
                </a:extLst>
              </a:tr>
              <a:tr h="1380289">
                <a:tc>
                  <a:txBody>
                    <a:bodyPr/>
                    <a:lstStyle/>
                    <a:p>
                      <a:pPr algn="l"/>
                      <a:r>
                        <a:rPr lang="ar-SA" sz="2400" b="1" i="0" dirty="0">
                          <a:latin typeface="Arial Narrow" panose="020B0604020202020204" pitchFamily="34" charset="0"/>
                          <a:cs typeface="Arial Narrow" panose="020B0604020202020204" pitchFamily="34" charset="0"/>
                        </a:rPr>
                        <a:t>٥: ١١</a:t>
                      </a:r>
                      <a:endParaRPr lang="en-US" sz="2400" b="1" i="0" dirty="0">
                        <a:latin typeface="Arial Narrow" panose="020B0604020202020204" pitchFamily="34" charset="0"/>
                        <a:cs typeface="Arial Narrow" panose="020B0604020202020204" pitchFamily="34" charset="0"/>
                      </a:endParaRPr>
                    </a:p>
                  </a:txBody>
                  <a:tcPr anchor="ctr"/>
                </a:tc>
                <a:tc>
                  <a:txBody>
                    <a:bodyPr/>
                    <a:lstStyle/>
                    <a:p>
                      <a:pPr algn="l"/>
                      <a:r>
                        <a:rPr lang="ar-JO" sz="2400" b="1" i="0" kern="1200" dirty="0">
                          <a:solidFill>
                            <a:schemeClr val="dk1"/>
                          </a:solidFill>
                          <a:effectLst/>
                          <a:latin typeface="Arial Narrow" panose="020B0604020202020204" pitchFamily="34" charset="0"/>
                          <a:ea typeface="+mn-ea"/>
                          <a:cs typeface="Arial Narrow" panose="020B0604020202020204" pitchFamily="34" charset="0"/>
                        </a:rPr>
                        <a:t>أَذَلُّوا ٱلنِّسَاءَ فِي صِهْيَوْنَ، ٱلْعَذَارَى فِي مُدُنِ يَهُوذَا.</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nchor="ctr"/>
                </a:tc>
                <a:tc>
                  <a:txBody>
                    <a:bodyPr/>
                    <a:lstStyle/>
                    <a:p>
                      <a:pPr algn="l"/>
                      <a:r>
                        <a:rPr lang="ar-SA" sz="2400" b="1" i="0" dirty="0">
                          <a:latin typeface="Arial Narrow" panose="020B0604020202020204" pitchFamily="34" charset="0"/>
                          <a:cs typeface="Arial Narrow" panose="020B0604020202020204" pitchFamily="34" charset="0"/>
                        </a:rPr>
                        <a:t>٢٨: ٣٠</a:t>
                      </a:r>
                      <a:endParaRPr lang="en-US" sz="2400" b="1" i="0" dirty="0">
                        <a:latin typeface="Arial Narrow" panose="020B0604020202020204" pitchFamily="34" charset="0"/>
                        <a:cs typeface="Arial Narrow" panose="020B0604020202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dk1"/>
                          </a:solidFill>
                          <a:effectLst/>
                          <a:latin typeface="Arial Narrow" panose="020B0604020202020204" pitchFamily="34" charset="0"/>
                          <a:ea typeface="+mn-ea"/>
                          <a:cs typeface="Arial Narrow" panose="020B0604020202020204" pitchFamily="34" charset="0"/>
                        </a:rPr>
                        <a:t>تَخْطُبُ ٱمْرَأَةً وَرَجُلٌ آخَرُ يَضْطَجِعُ مَعَهَا.</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nchor="ctr"/>
                </a:tc>
                <a:extLst>
                  <a:ext uri="{0D108BD9-81ED-4DB2-BD59-A6C34878D82A}">
                    <a16:rowId xmlns:a16="http://schemas.microsoft.com/office/drawing/2014/main" val="332992696"/>
                  </a:ext>
                </a:extLst>
              </a:tr>
              <a:tr h="1408176">
                <a:tc>
                  <a:txBody>
                    <a:bodyPr/>
                    <a:lstStyle/>
                    <a:p>
                      <a:pPr algn="l"/>
                      <a:r>
                        <a:rPr lang="ar-SA" sz="2400" b="1" i="0" dirty="0">
                          <a:latin typeface="Arial Narrow" panose="020B0604020202020204" pitchFamily="34" charset="0"/>
                          <a:cs typeface="Arial Narrow" panose="020B0604020202020204" pitchFamily="34" charset="0"/>
                        </a:rPr>
                        <a:t>٥: ١٢</a:t>
                      </a:r>
                      <a:endParaRPr lang="en-US" sz="2400" b="1" i="0" dirty="0">
                        <a:latin typeface="Arial Narrow" panose="020B0604020202020204" pitchFamily="34" charset="0"/>
                        <a:cs typeface="Arial Narrow" panose="020B0604020202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dk1"/>
                          </a:solidFill>
                          <a:effectLst/>
                          <a:latin typeface="Arial Narrow" panose="020B0604020202020204" pitchFamily="34" charset="0"/>
                          <a:ea typeface="+mn-ea"/>
                          <a:cs typeface="Arial Narrow" panose="020B0604020202020204" pitchFamily="34" charset="0"/>
                        </a:rPr>
                        <a:t>ٱلرُّؤَسَاءُ بِأَيْدِيهِمْ يُعَلَّقُونَ، وَلَمْ تُعْتَبَرْ وُجُوهُ ٱلشُّيُوخِ.</a:t>
                      </a:r>
                      <a:r>
                        <a:rPr lang="en-US" sz="2400" b="1" i="0" kern="1200" dirty="0">
                          <a:solidFill>
                            <a:schemeClr val="dk1"/>
                          </a:solidFill>
                          <a:effectLst/>
                          <a:latin typeface="Arial Narrow" panose="020B0604020202020204" pitchFamily="34" charset="0"/>
                          <a:ea typeface="+mn-ea"/>
                          <a:cs typeface="Arial Narrow" panose="020B0604020202020204" pitchFamily="34" charset="0"/>
                        </a:rPr>
                        <a:t>.</a:t>
                      </a:r>
                    </a:p>
                  </a:txBody>
                  <a:tcPr anchor="ctr"/>
                </a:tc>
                <a:tc>
                  <a:txBody>
                    <a:bodyPr/>
                    <a:lstStyle/>
                    <a:p>
                      <a:pPr algn="l"/>
                      <a:r>
                        <a:rPr lang="ar-SA" sz="2400" b="1" i="0" dirty="0">
                          <a:latin typeface="Arial Narrow" panose="020B0604020202020204" pitchFamily="34" charset="0"/>
                          <a:cs typeface="Arial Narrow" panose="020B0604020202020204" pitchFamily="34" charset="0"/>
                        </a:rPr>
                        <a:t>٢٨: ٥٠</a:t>
                      </a:r>
                      <a:endParaRPr lang="en-US" sz="2400" b="1" i="0" dirty="0">
                        <a:latin typeface="Arial Narrow" panose="020B0604020202020204" pitchFamily="34" charset="0"/>
                        <a:cs typeface="Arial Narrow" panose="020B0604020202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dk1"/>
                          </a:solidFill>
                          <a:effectLst/>
                          <a:latin typeface="Arial Narrow" panose="020B0604020202020204" pitchFamily="34" charset="0"/>
                          <a:ea typeface="+mn-ea"/>
                          <a:cs typeface="Arial Narrow" panose="020B0604020202020204" pitchFamily="34" charset="0"/>
                        </a:rPr>
                        <a:t>أُمَّةً جَافِيَةَ ٱلْوَجْهِ لَا تَهَابُ ٱلشَّيْخَ وَلَا تَحِنُّ إِلَى ٱلْوَلَدِ</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nchor="ctr"/>
                </a:tc>
                <a:extLst>
                  <a:ext uri="{0D108BD9-81ED-4DB2-BD59-A6C34878D82A}">
                    <a16:rowId xmlns:a16="http://schemas.microsoft.com/office/drawing/2014/main" val="2470269056"/>
                  </a:ext>
                </a:extLst>
              </a:tr>
              <a:tr h="1123872">
                <a:tc>
                  <a:txBody>
                    <a:bodyPr/>
                    <a:lstStyle/>
                    <a:p>
                      <a:pPr algn="l"/>
                      <a:r>
                        <a:rPr lang="ar-SA" sz="2400" b="1" i="0" dirty="0">
                          <a:latin typeface="Arial Narrow" panose="020B0604020202020204" pitchFamily="34" charset="0"/>
                          <a:cs typeface="Arial Narrow" panose="020B0604020202020204" pitchFamily="34" charset="0"/>
                        </a:rPr>
                        <a:t>٥: ١٨</a:t>
                      </a:r>
                      <a:endParaRPr lang="en-US" sz="2400" b="1" i="0" dirty="0">
                        <a:latin typeface="Arial Narrow" panose="020B0604020202020204" pitchFamily="34" charset="0"/>
                        <a:cs typeface="Arial Narrow" panose="020B0604020202020204" pitchFamily="34" charset="0"/>
                      </a:endParaRPr>
                    </a:p>
                  </a:txBody>
                  <a:tcPr anchor="ctr"/>
                </a:tc>
                <a:tc>
                  <a:txBody>
                    <a:bodyPr/>
                    <a:lstStyle/>
                    <a:p>
                      <a:pPr algn="l"/>
                      <a:r>
                        <a:rPr lang="ar-JO" sz="2400" b="1" i="0" kern="1200" dirty="0">
                          <a:solidFill>
                            <a:schemeClr val="dk1"/>
                          </a:solidFill>
                          <a:effectLst/>
                          <a:latin typeface="Arial Narrow" panose="020B0604020202020204" pitchFamily="34" charset="0"/>
                          <a:ea typeface="+mn-ea"/>
                          <a:cs typeface="Arial Narrow" panose="020B0604020202020204" pitchFamily="34" charset="0"/>
                        </a:rPr>
                        <a:t>مِنْ أَجْلِ جَبَلِ صِهْيَوْنَ ٱلْخَرِبِ. ٱلثَّعَالِبُ مَاشِيَةٌ فِيهِ.</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nchor="ctr"/>
                </a:tc>
                <a:tc>
                  <a:txBody>
                    <a:bodyPr/>
                    <a:lstStyle/>
                    <a:p>
                      <a:pPr algn="l"/>
                      <a:r>
                        <a:rPr lang="ar-SA" sz="2400" b="1" i="0" dirty="0">
                          <a:latin typeface="Arial Narrow" panose="020B0604020202020204" pitchFamily="34" charset="0"/>
                          <a:cs typeface="Arial Narrow" panose="020B0604020202020204" pitchFamily="34" charset="0"/>
                        </a:rPr>
                        <a:t>٢٨: ٢٦</a:t>
                      </a:r>
                      <a:endParaRPr lang="en-US" sz="2400" b="1" i="0" dirty="0">
                        <a:latin typeface="Arial Narrow" panose="020B0604020202020204" pitchFamily="34" charset="0"/>
                        <a:cs typeface="Arial Narrow" panose="020B0604020202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dk1"/>
                          </a:solidFill>
                          <a:effectLst/>
                          <a:latin typeface="Arial Narrow" panose="020B0604020202020204" pitchFamily="34" charset="0"/>
                          <a:ea typeface="+mn-ea"/>
                          <a:cs typeface="Arial Narrow" panose="020B0604020202020204" pitchFamily="34" charset="0"/>
                        </a:rPr>
                        <a:t>وَتَكُونُ جُثَّتُكَ طَعَامًا لِجَمِيعِ طُيُورِ ٱلسَّمَاءِ وَوُحُوشِ ٱلْأَرْضِ وَلَيْسَ مَنْ يُزْعِجُهَا.</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nchor="ctr"/>
                </a:tc>
                <a:extLst>
                  <a:ext uri="{0D108BD9-81ED-4DB2-BD59-A6C34878D82A}">
                    <a16:rowId xmlns:a16="http://schemas.microsoft.com/office/drawing/2014/main" val="293459607"/>
                  </a:ext>
                </a:extLst>
              </a:tr>
            </a:tbl>
          </a:graphicData>
        </a:graphic>
      </p:graphicFrame>
      <p:sp>
        <p:nvSpPr>
          <p:cNvPr id="11" name="Text Box 6">
            <a:extLst>
              <a:ext uri="{FF2B5EF4-FFF2-40B4-BE49-F238E27FC236}">
                <a16:creationId xmlns:a16="http://schemas.microsoft.com/office/drawing/2014/main" id="{6DC3E73F-171C-1ED8-7664-601BBAF5DF4E}"/>
              </a:ext>
            </a:extLst>
          </p:cNvPr>
          <p:cNvSpPr txBox="1">
            <a:spLocks noChangeArrowheads="1"/>
          </p:cNvSpPr>
          <p:nvPr/>
        </p:nvSpPr>
        <p:spPr bwMode="auto">
          <a:xfrm>
            <a:off x="121403" y="6524711"/>
            <a:ext cx="541020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ＭＳ Ｐゴシック" charset="0"/>
              </a:rPr>
              <a:t>Bible Knowledge Commentary, 1:1209</a:t>
            </a:r>
          </a:p>
        </p:txBody>
      </p:sp>
      <p:sp>
        <p:nvSpPr>
          <p:cNvPr id="8" name="Text Box 5">
            <a:extLst>
              <a:ext uri="{FF2B5EF4-FFF2-40B4-BE49-F238E27FC236}">
                <a16:creationId xmlns:a16="http://schemas.microsoft.com/office/drawing/2014/main" id="{A888D6ED-8A6A-89FA-39BA-FCF36697173E}"/>
              </a:ext>
            </a:extLst>
          </p:cNvPr>
          <p:cNvSpPr txBox="1">
            <a:spLocks noChangeArrowheads="1"/>
          </p:cNvSpPr>
          <p:nvPr/>
        </p:nvSpPr>
        <p:spPr bwMode="auto">
          <a:xfrm>
            <a:off x="0" y="231795"/>
            <a:ext cx="9144000" cy="76944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4400" b="1" dirty="0">
                <a:solidFill>
                  <a:srgbClr val="FFFFFF"/>
                </a:solidFill>
                <a:latin typeface="Arial" panose="020B0604020202020204" pitchFamily="34" charset="0"/>
                <a:cs typeface="Arial" panose="020B0604020202020204" pitchFamily="34" charset="0"/>
              </a:rPr>
              <a:t>التوازيات بين سفر مراثي وسفر التثنية</a:t>
            </a:r>
            <a:endParaRPr lang="en-US" sz="4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8717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942963"/>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19 أنت يا رب إلى الأبد تجلس كرسيك إلى دور فدور</a:t>
            </a:r>
            <a:br>
              <a:rPr lang="ar-JO" sz="4000" dirty="0">
                <a:effectLst>
                  <a:glow rad="127000">
                    <a:schemeClr val="tx1"/>
                  </a:glow>
                </a:effectLst>
                <a:ea typeface="ＭＳ Ｐゴシック" charset="0"/>
              </a:rPr>
            </a:b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20 لماذا تنسانا إلى الأبد وتتركنا طول الأيام</a:t>
            </a:r>
            <a:br>
              <a:rPr lang="ar-JO" sz="4000" dirty="0">
                <a:effectLst>
                  <a:glow rad="127000">
                    <a:schemeClr val="tx1"/>
                  </a:glow>
                </a:effectLst>
                <a:ea typeface="ＭＳ Ｐゴシック" charset="0"/>
              </a:rPr>
            </a:br>
            <a:br>
              <a:rPr lang="ar-JO" sz="4000" dirty="0">
                <a:effectLst>
                  <a:glow rad="127000">
                    <a:schemeClr val="tx1"/>
                  </a:glow>
                </a:effectLst>
                <a:ea typeface="ＭＳ Ｐゴシック" charset="0"/>
              </a:rPr>
            </a:br>
            <a:r>
              <a:rPr lang="ar-JO" sz="4000" dirty="0">
                <a:solidFill>
                  <a:srgbClr val="FFFF00"/>
                </a:solidFill>
                <a:effectLst>
                  <a:glow rad="127000">
                    <a:schemeClr val="tx1"/>
                  </a:glow>
                </a:effectLst>
                <a:ea typeface="ＭＳ Ｐゴシック" charset="0"/>
              </a:rPr>
              <a:t>21 ارددنا يا رب إليك فنرتد جدد أيامنا كالقديم</a:t>
            </a:r>
            <a:br>
              <a:rPr lang="ar-JO" sz="4000" dirty="0">
                <a:effectLst>
                  <a:glow rad="127000">
                    <a:schemeClr val="tx1"/>
                  </a:glow>
                </a:effectLst>
                <a:ea typeface="ＭＳ Ｐゴシック" charset="0"/>
              </a:rPr>
            </a:b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22 هل كل الرفض رفضتنا هل غضبت علينا جداً </a:t>
            </a:r>
            <a:br>
              <a:rPr lang="ar-JO"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مرا 5: 19-22</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17435263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عواطف وأسباب السقوط</a:t>
                      </a:r>
                      <a:endParaRPr kumimoji="0" lang="en-GB"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السقوط</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endParaRPr lang="ar-JO"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الاعتراف</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بالدينونة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عواطف</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إرميا</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الثقة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بالقادة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الصلاة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i="0" kern="1200" dirty="0">
                          <a:solidFill>
                            <a:schemeClr val="bg1"/>
                          </a:solidFill>
                          <a:effectLst/>
                          <a:latin typeface="Arial" panose="020B0604020202020204" pitchFamily="34" charset="0"/>
                          <a:ea typeface="Times New Roman"/>
                          <a:cs typeface="Arial" panose="020B0604020202020204" pitchFamily="34" charset="0"/>
                        </a:rPr>
                        <a:t>الاصحاح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الرجاء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الرثاء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حبكة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حبكة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(66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2 سطر</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بلا 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الناس</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النبي</a:t>
                      </a: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الناس</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الثالث</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الثالث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11- 4: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("نحن/لنا")</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 (286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مراثي إرميا</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141834" y="3993958"/>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بـ</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حاجتك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49DBCF5E-27F5-5649-8743-C0666D76CFC2}"/>
              </a:ext>
            </a:extLst>
          </p:cNvPr>
          <p:cNvSpPr txBox="1">
            <a:spLocks noChangeAspect="1"/>
          </p:cNvSpPr>
          <p:nvPr/>
        </p:nvSpPr>
        <p:spPr>
          <a:xfrm rot="21006683">
            <a:off x="7220381" y="396456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تطلع</a:t>
            </a:r>
            <a:endPar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الأمام</a:t>
            </a:r>
            <a:endPar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9284836-876A-6249-B4ED-70103B44E5B9}"/>
              </a:ext>
            </a:extLst>
          </p:cNvPr>
          <p:cNvSpPr txBox="1">
            <a:spLocks noChangeAspect="1"/>
          </p:cNvSpPr>
          <p:nvPr/>
        </p:nvSpPr>
        <p:spPr>
          <a:xfrm rot="21006683">
            <a:off x="5450745" y="396456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لا تثق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في</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قادتك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3476494-4514-D949-ADB0-AC729A153EE9}"/>
              </a:ext>
            </a:extLst>
          </p:cNvPr>
          <p:cNvSpPr txBox="1">
            <a:spLocks noChangeAspect="1"/>
          </p:cNvSpPr>
          <p:nvPr/>
        </p:nvSpPr>
        <p:spPr>
          <a:xfrm rot="21006683">
            <a:off x="3681108" y="3993958"/>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الرجاء</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في</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الله</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C6794564-4CC6-224C-85CA-3B69AEC2248C}"/>
              </a:ext>
            </a:extLst>
          </p:cNvPr>
          <p:cNvSpPr txBox="1">
            <a:spLocks noChangeAspect="1"/>
          </p:cNvSpPr>
          <p:nvPr/>
        </p:nvSpPr>
        <p:spPr>
          <a:xfrm rot="21006683">
            <a:off x="1911471" y="3993958"/>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بـ</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زلتكَ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964B86C3-42C0-B54C-B088-97339252B24B}"/>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خمسة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طرق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للتوبة...</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8551A246-87FA-7340-B6B2-9478DEB4F5E5}"/>
              </a:ext>
            </a:extLst>
          </p:cNvPr>
          <p:cNvSpPr txBox="1">
            <a:spLocks noChangeAspect="1"/>
          </p:cNvSpPr>
          <p:nvPr/>
        </p:nvSpPr>
        <p:spPr>
          <a:xfrm rot="21006683">
            <a:off x="3417396" y="5778672"/>
            <a:ext cx="5686696"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latin typeface="Arial" panose="020B0604020202020204" pitchFamily="34" charset="0"/>
                <a:cs typeface="Arial" panose="020B0604020202020204" pitchFamily="34" charset="0"/>
              </a:rPr>
              <a:t>هل تصلي من أجل الاستعادة</a:t>
            </a:r>
            <a:r>
              <a:rPr lang="en-US" sz="2400" b="1" dirty="0">
                <a:latin typeface="Arial" panose="020B0604020202020204" pitchFamily="34" charset="0"/>
                <a:cs typeface="Arial" panose="020B0604020202020204" pitchFamily="34" charset="0"/>
              </a:rPr>
              <a: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7225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1.&#9;Joel Osteen wrote the book entitled “Live Your Best Life Now.”">
            <a:extLst>
              <a:ext uri="{FF2B5EF4-FFF2-40B4-BE49-F238E27FC236}">
                <a16:creationId xmlns:a16="http://schemas.microsoft.com/office/drawing/2014/main" id="{154842D0-F8A0-C24D-8235-319DF22B8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1122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lated image">
            <a:extLst>
              <a:ext uri="{FF2B5EF4-FFF2-40B4-BE49-F238E27FC236}">
                <a16:creationId xmlns:a16="http://schemas.microsoft.com/office/drawing/2014/main" id="{82F3925B-1AC3-4643-8829-198EBB02D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4937" y="14653"/>
            <a:ext cx="4537276" cy="686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5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2.&#9;Do you believe that your best days are ahead? You can if you trust in God’s full restoration of your life at death or the return of Christ. 3.&#9;Trust in the most trustworthy of all people—the only one who died for your sins and then proved it by rising from the dead!">
            <a:extLst>
              <a:ext uri="{FF2B5EF4-FFF2-40B4-BE49-F238E27FC236}">
                <a16:creationId xmlns:a16="http://schemas.microsoft.com/office/drawing/2014/main" id="{7684FD28-973D-A74D-98BB-2181B8FB6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4" y="0"/>
            <a:ext cx="9154924" cy="51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021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7744" y="2060848"/>
            <a:ext cx="5018033" cy="3751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82" name="Text Box 14"/>
          <p:cNvSpPr txBox="1">
            <a:spLocks noChangeArrowheads="1"/>
          </p:cNvSpPr>
          <p:nvPr/>
        </p:nvSpPr>
        <p:spPr bwMode="auto">
          <a:xfrm>
            <a:off x="2843808" y="2060848"/>
            <a:ext cx="338455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سقوط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أورشليم</a:t>
            </a:r>
            <a:endParaRPr kumimoji="0" lang="en-US" sz="4400" b="1"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28130" name="Rectangle 2"/>
          <p:cNvSpPr>
            <a:spLocks noGrp="1" noChangeArrowheads="1"/>
          </p:cNvSpPr>
          <p:nvPr>
            <p:ph type="title"/>
          </p:nvPr>
        </p:nvSpPr>
        <p:spPr>
          <a:xfrm>
            <a:off x="544513" y="404664"/>
            <a:ext cx="8131175" cy="1131887"/>
          </a:xfrm>
          <a:solidFill>
            <a:srgbClr val="000000"/>
          </a:solidFill>
        </p:spPr>
        <p:txBody>
          <a:bodyPr/>
          <a:lstStyle/>
          <a:p>
            <a:pPr algn="ctr" eaLnBrk="1" hangingPunct="1">
              <a:defRPr/>
            </a:pPr>
            <a:r>
              <a:rPr kumimoji="0" lang="ar-JO" sz="3600" dirty="0">
                <a:ea typeface="ＭＳ Ｐゴシック" charset="0"/>
                <a:cs typeface="Arial" panose="020B0604020202020204" pitchFamily="34" charset="0"/>
              </a:rPr>
              <a:t>لمحتا إرميا</a:t>
            </a:r>
            <a:br>
              <a:rPr kumimoji="0" lang="ar-JO" sz="3600" dirty="0">
                <a:ea typeface="ＭＳ Ｐゴシック" charset="0"/>
                <a:cs typeface="Arial" panose="020B0604020202020204" pitchFamily="34" charset="0"/>
              </a:rPr>
            </a:br>
            <a:r>
              <a:rPr kumimoji="0" lang="ar-JO" sz="3600" dirty="0">
                <a:ea typeface="ＭＳ Ｐゴシック" charset="0"/>
                <a:cs typeface="Arial" panose="020B0604020202020204" pitchFamily="34" charset="0"/>
              </a:rPr>
              <a:t>عن سقوط أورشليم</a:t>
            </a:r>
            <a:endParaRPr kumimoji="0" lang="en-US" sz="3600" dirty="0">
              <a:ea typeface="ＭＳ Ｐゴシック" charset="0"/>
              <a:cs typeface="Arial" panose="020B0604020202020204" pitchFamily="34" charset="0"/>
            </a:endParaRPr>
          </a:p>
        </p:txBody>
      </p:sp>
      <p:sp>
        <p:nvSpPr>
          <p:cNvPr id="163843" name="Text Box 17"/>
          <p:cNvSpPr txBox="1">
            <a:spLocks noChangeArrowheads="1"/>
          </p:cNvSpPr>
          <p:nvPr/>
        </p:nvSpPr>
        <p:spPr bwMode="auto">
          <a:xfrm>
            <a:off x="7882088" y="43132"/>
            <a:ext cx="1183432"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494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nvGrpSpPr>
          <p:cNvPr id="4" name="Group 3"/>
          <p:cNvGrpSpPr>
            <a:grpSpLocks/>
          </p:cNvGrpSpPr>
          <p:nvPr/>
        </p:nvGrpSpPr>
        <p:grpSpPr bwMode="auto">
          <a:xfrm>
            <a:off x="-108520" y="2398713"/>
            <a:ext cx="4104456" cy="3816349"/>
            <a:chOff x="-108517" y="2636912"/>
            <a:chExt cx="4104339" cy="3816424"/>
          </a:xfrm>
        </p:grpSpPr>
        <p:sp>
          <p:nvSpPr>
            <p:cNvPr id="163849" name="Right Arrow Callout 1"/>
            <p:cNvSpPr>
              <a:spLocks noChangeArrowheads="1"/>
            </p:cNvSpPr>
            <p:nvPr/>
          </p:nvSpPr>
          <p:spPr bwMode="auto">
            <a:xfrm>
              <a:off x="0" y="2636912"/>
              <a:ext cx="3995822" cy="3816424"/>
            </a:xfrm>
            <a:prstGeom prst="rightArrowCallout">
              <a:avLst>
                <a:gd name="adj1" fmla="val 25000"/>
                <a:gd name="adj2" fmla="val 25000"/>
                <a:gd name="adj3" fmla="val 24999"/>
                <a:gd name="adj4" fmla="val 69851"/>
              </a:avLst>
            </a:prstGeom>
            <a:solidFill>
              <a:srgbClr val="FF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2" name="Text Box 14"/>
            <p:cNvSpPr txBox="1">
              <a:spLocks noChangeArrowheads="1"/>
            </p:cNvSpPr>
            <p:nvPr/>
          </p:nvSpPr>
          <p:spPr bwMode="auto">
            <a:xfrm>
              <a:off x="-108517" y="2852463"/>
              <a:ext cx="3024101" cy="3047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سفر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إرميا</a:t>
              </a:r>
              <a:b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br>
              <a: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a:t>
              </a:r>
              <a:b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b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النظر إلى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الأمام</a:t>
              </a:r>
              <a:b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b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(تحذير)</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endParaRPr>
            </a:p>
          </p:txBody>
        </p:sp>
      </p:grpSp>
      <p:grpSp>
        <p:nvGrpSpPr>
          <p:cNvPr id="3" name="Group 2"/>
          <p:cNvGrpSpPr>
            <a:grpSpLocks/>
          </p:cNvGrpSpPr>
          <p:nvPr/>
        </p:nvGrpSpPr>
        <p:grpSpPr bwMode="auto">
          <a:xfrm>
            <a:off x="5148063" y="2398713"/>
            <a:ext cx="4104457" cy="3816350"/>
            <a:chOff x="5148176" y="2708920"/>
            <a:chExt cx="4104340" cy="3816424"/>
          </a:xfrm>
        </p:grpSpPr>
        <p:sp>
          <p:nvSpPr>
            <p:cNvPr id="163847" name="Right Arrow Callout 18"/>
            <p:cNvSpPr>
              <a:spLocks noChangeArrowheads="1"/>
            </p:cNvSpPr>
            <p:nvPr/>
          </p:nvSpPr>
          <p:spPr bwMode="auto">
            <a:xfrm rot="10800000">
              <a:off x="5148176" y="2708920"/>
              <a:ext cx="3995823" cy="3816424"/>
            </a:xfrm>
            <a:prstGeom prst="rightArrowCallout">
              <a:avLst>
                <a:gd name="adj1" fmla="val 25000"/>
                <a:gd name="adj2" fmla="val 25000"/>
                <a:gd name="adj3" fmla="val 24999"/>
                <a:gd name="adj4" fmla="val 70631"/>
              </a:avLst>
            </a:prstGeom>
            <a:solidFill>
              <a:srgbClr val="00009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0" name="Text Box 14"/>
            <p:cNvSpPr txBox="1">
              <a:spLocks noChangeArrowheads="1"/>
            </p:cNvSpPr>
            <p:nvPr/>
          </p:nvSpPr>
          <p:spPr bwMode="auto">
            <a:xfrm>
              <a:off x="6156706" y="2947124"/>
              <a:ext cx="3095810" cy="3047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سفر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مراثي إرميا</a:t>
              </a:r>
              <a:b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br>
              <a: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a:t>
              </a:r>
              <a:b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b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النظر إلى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الوراء</a:t>
              </a:r>
              <a:b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b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(الحزن)</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13" name="Rectangle 2">
            <a:extLst>
              <a:ext uri="{FF2B5EF4-FFF2-40B4-BE49-F238E27FC236}">
                <a16:creationId xmlns:a16="http://schemas.microsoft.com/office/drawing/2014/main" id="{6F841142-2515-1345-890B-3F7085D8A8B5}"/>
              </a:ext>
            </a:extLst>
          </p:cNvPr>
          <p:cNvSpPr txBox="1">
            <a:spLocks noChangeArrowheads="1"/>
          </p:cNvSpPr>
          <p:nvPr/>
        </p:nvSpPr>
        <p:spPr bwMode="auto">
          <a:xfrm>
            <a:off x="1423358" y="6336473"/>
            <a:ext cx="7541130" cy="513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المسيرة اليومية</a:t>
            </a:r>
            <a:endParaRPr kumimoji="0" lang="en-US" sz="20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7450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cs typeface="ＭＳ Ｐゴシック" charset="0"/>
              </a:rPr>
              <a:t>كيف يجب أن </a:t>
            </a:r>
            <a:r>
              <a:rPr lang="ar-JO" sz="5400" dirty="0">
                <a:solidFill>
                  <a:srgbClr val="FFFF00"/>
                </a:solidFill>
                <a:effectLst>
                  <a:glow rad="127000">
                    <a:schemeClr val="tx1"/>
                  </a:glow>
                </a:effectLst>
                <a:ea typeface="ＭＳ Ｐゴシック" charset="0"/>
                <a:cs typeface="ＭＳ Ｐゴシック" charset="0"/>
              </a:rPr>
              <a:t>تتوب</a:t>
            </a:r>
            <a:r>
              <a:rPr lang="ar-JO" sz="5400" dirty="0">
                <a:effectLst>
                  <a:glow rad="127000">
                    <a:schemeClr val="tx1"/>
                  </a:glow>
                </a:effectLst>
                <a:ea typeface="ＭＳ Ｐゴシック" charset="0"/>
                <a:cs typeface="ＭＳ Ｐゴシック" charset="0"/>
              </a:rPr>
              <a:t>؟</a:t>
            </a:r>
            <a:endParaRPr lang="en-US" sz="5400" dirty="0">
              <a:effectLst>
                <a:glow rad="127000">
                  <a:schemeClr val="tx1"/>
                </a:glow>
              </a:effectLst>
              <a:ea typeface="ＭＳ Ｐゴシック" charset="0"/>
              <a:cs typeface="ＭＳ Ｐゴシック" charset="0"/>
            </a:endParaRPr>
          </a:p>
        </p:txBody>
      </p:sp>
      <p:sp>
        <p:nvSpPr>
          <p:cNvPr id="3" name="Rectangle 2"/>
          <p:cNvSpPr txBox="1">
            <a:spLocks noChangeArrowheads="1"/>
          </p:cNvSpPr>
          <p:nvPr/>
        </p:nvSpPr>
        <p:spPr bwMode="auto">
          <a:xfrm>
            <a:off x="4283968" y="1484784"/>
            <a:ext cx="4860032" cy="3960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كيف تغير فكرك بخصوص الشر،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يسوع وخطيتك؟</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214504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solidFill>
            <a:srgbClr val="660066"/>
          </a:solid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cs typeface="ＭＳ Ｐゴシック" charset="0"/>
              </a:rPr>
              <a:t>الفكرة الرئيسية</a:t>
            </a:r>
            <a:endParaRPr lang="en-US" dirty="0">
              <a:effectLst>
                <a:glow rad="127000">
                  <a:schemeClr val="tx1"/>
                </a:glow>
              </a:effectLst>
              <a:ea typeface="ＭＳ Ｐゴシック" charset="0"/>
              <a:cs typeface="ＭＳ Ｐゴシック" charset="0"/>
            </a:endParaRPr>
          </a:p>
        </p:txBody>
      </p:sp>
      <p:sp>
        <p:nvSpPr>
          <p:cNvPr id="3" name="Rectangle 2"/>
          <p:cNvSpPr txBox="1">
            <a:spLocks noChangeArrowheads="1"/>
          </p:cNvSpPr>
          <p:nvPr/>
        </p:nvSpPr>
        <p:spPr bwMode="auto">
          <a:xfrm>
            <a:off x="0" y="1788214"/>
            <a:ext cx="9144000"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كن تائباً عن خطيتك بتغير فكرك بالنظر إلى الخطية كما ينظر إليها الله</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36D440DD-DB2F-5C45-975B-B228E466F95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مراثي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14503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5085118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مشاعر وأسباب السقوط</a:t>
                      </a:r>
                      <a:endParaRPr kumimoji="0" lang="en-GB"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الدينونة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معروفة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مشاعر</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إرميا</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الثقة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بالقادة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الصلاة</a:t>
                      </a: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i="0" kern="1200" dirty="0">
                          <a:solidFill>
                            <a:schemeClr val="bg1"/>
                          </a:solidFill>
                          <a:effectLst/>
                          <a:latin typeface="Arial" panose="020B0604020202020204" pitchFamily="34" charset="0"/>
                          <a:ea typeface="Times New Roman"/>
                          <a:cs typeface="Arial" panose="020B0604020202020204" pitchFamily="34" charset="0"/>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المسبب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الرجاء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الرثاء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 </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أفقي</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سطرين</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أفقيين</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غير أفقي</a:t>
                      </a: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النبي</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الشعب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المراثي</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خمس </a:t>
            </a: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طرق للتوبة</a:t>
            </a:r>
            <a:endPar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5D6C35B-1ACF-D34E-919B-2FB9F5C45D8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باحتياجك</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45D6C35B-1ACF-D34E-919B-2FB9F5C45D85}"/>
              </a:ext>
            </a:extLst>
          </p:cNvPr>
          <p:cNvSpPr txBox="1">
            <a:spLocks noChangeAspect="1"/>
          </p:cNvSpPr>
          <p:nvPr/>
        </p:nvSpPr>
        <p:spPr>
          <a:xfrm rot="21006683">
            <a:off x="2231393" y="3095727"/>
            <a:ext cx="157790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بخطئك</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45D6C35B-1ACF-D34E-919B-2FB9F5C45D85}"/>
              </a:ext>
            </a:extLst>
          </p:cNvPr>
          <p:cNvSpPr txBox="1">
            <a:spLocks noChangeAspect="1"/>
          </p:cNvSpPr>
          <p:nvPr/>
        </p:nvSpPr>
        <p:spPr>
          <a:xfrm rot="21006683">
            <a:off x="3854666" y="3047147"/>
            <a:ext cx="1709379"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أرجو</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الله</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45D6C35B-1ACF-D34E-919B-2FB9F5C45D85}"/>
              </a:ext>
            </a:extLst>
          </p:cNvPr>
          <p:cNvSpPr txBox="1">
            <a:spLocks noChangeAspect="1"/>
          </p:cNvSpPr>
          <p:nvPr/>
        </p:nvSpPr>
        <p:spPr>
          <a:xfrm rot="21006683">
            <a:off x="5781393" y="3091503"/>
            <a:ext cx="1470936"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لا تثق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بقادتك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45D6C35B-1ACF-D34E-919B-2FB9F5C45D85}"/>
              </a:ext>
            </a:extLst>
          </p:cNvPr>
          <p:cNvSpPr txBox="1">
            <a:spLocks noChangeAspect="1"/>
          </p:cNvSpPr>
          <p:nvPr/>
        </p:nvSpPr>
        <p:spPr>
          <a:xfrm rot="21006683">
            <a:off x="7454325" y="3063488"/>
            <a:ext cx="1489475"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تطلع</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للأمام</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3359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P spid="14"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3"/>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4"/>
          <a:stretch>
            <a:fillRect/>
          </a:stretch>
        </p:blipFill>
        <p:spPr>
          <a:xfrm>
            <a:off x="398236" y="2319033"/>
            <a:ext cx="8790912" cy="4116061"/>
          </a:xfrm>
          <a:prstGeom prst="rect">
            <a:avLst/>
          </a:prstGeom>
        </p:spPr>
      </p:pic>
      <p:sp>
        <p:nvSpPr>
          <p:cNvPr id="900098" name="Rectangle 2"/>
          <p:cNvSpPr>
            <a:spLocks noGrp="1" noChangeArrowheads="1"/>
          </p:cNvSpPr>
          <p:nvPr>
            <p:ph type="ctrTitle"/>
          </p:nvPr>
        </p:nvSpPr>
        <p:spPr>
          <a:xfrm>
            <a:off x="968270" y="1007756"/>
            <a:ext cx="7650845" cy="1286932"/>
          </a:xfrm>
          <a:noFill/>
          <a:effectLst/>
        </p:spPr>
        <p:txBody>
          <a:bodyPr/>
          <a:lstStyle/>
          <a:p>
            <a:pPr>
              <a:defRPr/>
            </a:pPr>
            <a:r>
              <a:rPr lang="ar-JO" sz="2400" b="1" dirty="0"/>
              <a:t>زوجان أمريكيان يعتقدان أن "الشر هو مفهوم تصنعه" دراجة عبر الأراضي بالقرب من الحدود الأفغانية. داعش يطعنهم حتى الموت.</a:t>
            </a:r>
            <a:endParaRPr lang="en-US" sz="2400" b="1" dirty="0">
              <a:solidFill>
                <a:schemeClr val="tx1"/>
              </a:solidFill>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665538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6" descr="crying wome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932613"/>
          </a:xfrm>
          <a:noFill/>
        </p:spPr>
      </p:pic>
      <p:sp>
        <p:nvSpPr>
          <p:cNvPr id="37890" name="Rectangle 2"/>
          <p:cNvSpPr>
            <a:spLocks noGrp="1" noChangeArrowheads="1"/>
          </p:cNvSpPr>
          <p:nvPr>
            <p:ph type="title"/>
          </p:nvPr>
        </p:nvSpPr>
        <p:spPr>
          <a:xfrm>
            <a:off x="3741961" y="1052736"/>
            <a:ext cx="4953000" cy="1173163"/>
          </a:xfrm>
        </p:spPr>
        <p:txBody>
          <a:bodyPr/>
          <a:lstStyle/>
          <a:p>
            <a:pPr eaLnBrk="1" hangingPunct="1">
              <a:defRPr/>
            </a:pPr>
            <a:r>
              <a:rPr lang="ar-JO" sz="5400" dirty="0">
                <a:solidFill>
                  <a:schemeClr val="bg1"/>
                </a:solidFill>
                <a:effectLst>
                  <a:glow rad="203200">
                    <a:schemeClr val="tx1">
                      <a:alpha val="87000"/>
                    </a:schemeClr>
                  </a:glow>
                </a:effectLst>
                <a:ea typeface="ＭＳ Ｐゴシック" charset="0"/>
                <a:cs typeface="Arial" panose="020B0604020202020204" pitchFamily="34" charset="0"/>
              </a:rPr>
              <a:t>التطبيق</a:t>
            </a:r>
            <a:endParaRPr lang="en-AU" sz="5400" dirty="0">
              <a:solidFill>
                <a:schemeClr val="bg1"/>
              </a:solidFill>
              <a:effectLst>
                <a:glow rad="203200">
                  <a:schemeClr val="tx1">
                    <a:alpha val="87000"/>
                  </a:schemeClr>
                </a:glow>
              </a:effectLst>
              <a:ea typeface="ＭＳ Ｐゴシック" charset="0"/>
              <a:cs typeface="Arial" panose="020B0604020202020204" pitchFamily="34" charset="0"/>
            </a:endParaRPr>
          </a:p>
        </p:txBody>
      </p:sp>
      <p:sp>
        <p:nvSpPr>
          <p:cNvPr id="37892" name="Rectangle 4"/>
          <p:cNvSpPr>
            <a:spLocks noChangeArrowheads="1"/>
          </p:cNvSpPr>
          <p:nvPr/>
        </p:nvSpPr>
        <p:spPr bwMode="auto">
          <a:xfrm>
            <a:off x="2195736" y="2814336"/>
            <a:ext cx="6732588" cy="1323439"/>
          </a:xfrm>
          <a:prstGeom prst="rect">
            <a:avLst/>
          </a:prstGeom>
          <a:noFill/>
          <a:ln>
            <a:noFill/>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03200">
                    <a:srgbClr val="000000">
                      <a:alpha val="87000"/>
                    </a:srgbClr>
                  </a:glow>
                </a:effectLst>
                <a:uLnTx/>
                <a:uFillTx/>
                <a:latin typeface="Arial" panose="020B0604020202020204" pitchFamily="34" charset="0"/>
                <a:ea typeface="ＭＳ Ｐゴシック" charset="0"/>
                <a:cs typeface="Arial" panose="020B0604020202020204" pitchFamily="34" charset="0"/>
              </a:rPr>
              <a:t>احذر لئلا تظن أنك تقف وتبدأ في أخذ نعمة الله كأمر مسلم به.</a:t>
            </a:r>
            <a:endParaRPr kumimoji="0" lang="en-US" sz="4000" b="1" u="none" strike="noStrike" kern="1200" cap="none" spc="0" normalizeH="0" baseline="0" noProof="0" dirty="0">
              <a:ln>
                <a:noFill/>
              </a:ln>
              <a:solidFill>
                <a:srgbClr val="FFFFFF"/>
              </a:solidFill>
              <a:effectLst>
                <a:glow rad="203200">
                  <a:srgbClr val="000000">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37895" name="Rectangle 7"/>
          <p:cNvSpPr>
            <a:spLocks noChangeArrowheads="1"/>
          </p:cNvSpPr>
          <p:nvPr/>
        </p:nvSpPr>
        <p:spPr bwMode="auto">
          <a:xfrm>
            <a:off x="2195736" y="5085254"/>
            <a:ext cx="6732588" cy="1323439"/>
          </a:xfrm>
          <a:prstGeom prst="rect">
            <a:avLst/>
          </a:prstGeom>
          <a:noFill/>
          <a:ln>
            <a:noFill/>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03200">
                    <a:srgbClr val="000000">
                      <a:alpha val="87000"/>
                    </a:srgbClr>
                  </a:glow>
                </a:effectLst>
                <a:uLnTx/>
                <a:uFillTx/>
                <a:latin typeface="Arial" panose="020B0604020202020204" pitchFamily="34" charset="0"/>
                <a:ea typeface="ＭＳ Ｐゴシック" charset="0"/>
                <a:cs typeface="Arial" panose="020B0604020202020204" pitchFamily="34" charset="0"/>
              </a:rPr>
              <a:t>عندما يعاقبنا الله يكمن أملنا الوحيد في التحول إلى "عدونا". (هوانغ سابين)</a:t>
            </a:r>
            <a:endParaRPr kumimoji="0" lang="en-US" sz="4000" b="1" u="none" strike="noStrike" kern="1200" cap="none" spc="0" normalizeH="0" baseline="0" noProof="0" dirty="0">
              <a:ln>
                <a:noFill/>
              </a:ln>
              <a:solidFill>
                <a:srgbClr val="FFFFFF"/>
              </a:solidFill>
              <a:effectLst>
                <a:glow rad="203200">
                  <a:srgbClr val="000000">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163845" name="Text Box 8"/>
          <p:cNvSpPr txBox="1">
            <a:spLocks noChangeArrowheads="1"/>
          </p:cNvSpPr>
          <p:nvPr/>
        </p:nvSpPr>
        <p:spPr bwMode="auto">
          <a:xfrm>
            <a:off x="8375650" y="762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493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3089025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664B-2699-C345-9C83-919FF0B72A7B}"/>
              </a:ext>
            </a:extLst>
          </p:cNvPr>
          <p:cNvSpPr>
            <a:spLocks noGrp="1"/>
          </p:cNvSpPr>
          <p:nvPr>
            <p:ph type="title" idx="4294967295"/>
          </p:nvPr>
        </p:nvSpPr>
        <p:spPr>
          <a:xfrm>
            <a:off x="83756" y="2527046"/>
            <a:ext cx="9070975" cy="1143000"/>
          </a:xfrm>
        </p:spPr>
        <p:txBody>
          <a:bodyPr/>
          <a:lstStyle/>
          <a:p>
            <a:r>
              <a:rPr lang="ar-JO" sz="6600" dirty="0"/>
              <a:t>ثق بي فقط</a:t>
            </a:r>
            <a:endParaRPr lang="en-US" sz="6600" dirty="0"/>
          </a:p>
        </p:txBody>
      </p:sp>
      <p:sp>
        <p:nvSpPr>
          <p:cNvPr id="5" name="Title 1">
            <a:extLst>
              <a:ext uri="{FF2B5EF4-FFF2-40B4-BE49-F238E27FC236}">
                <a16:creationId xmlns:a16="http://schemas.microsoft.com/office/drawing/2014/main" id="{C2B2D7F2-DE64-7D43-BB18-39A31800B24E}"/>
              </a:ext>
            </a:extLst>
          </p:cNvPr>
          <p:cNvSpPr txBox="1">
            <a:spLocks/>
          </p:cNvSpPr>
          <p:nvPr/>
        </p:nvSpPr>
        <p:spPr bwMode="auto">
          <a:xfrm>
            <a:off x="3973879" y="4181310"/>
            <a:ext cx="5170121"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الله</a:t>
            </a:r>
            <a:endParaRPr kumimoji="0" lang="en-US" sz="60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8588963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34517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علي هذا العرض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lang="ar-SA" sz="4800" dirty="0">
                <a:solidFill>
                  <a:schemeClr val="bg1"/>
                </a:solidFill>
                <a:effectLst>
                  <a:outerShdw blurRad="38100" dist="38100" dir="2700000" algn="tl">
                    <a:srgbClr val="808080"/>
                  </a:outerShdw>
                </a:effectLst>
                <a:latin typeface="Boca Raton ICG Solid" charset="0"/>
                <a:ea typeface="ＭＳ Ｐゴシック" charset="0"/>
                <a:cs typeface="ＭＳ Ｐゴシック" charset="0"/>
              </a:rPr>
              <a:t>اللاهوت</a:t>
            </a:r>
            <a:endParaRPr lang="en-AU" sz="4800" dirty="0">
              <a:solidFill>
                <a:schemeClr val="bg1"/>
              </a:solidFill>
              <a:effectLst>
                <a:outerShdw blurRad="38100" dist="38100" dir="2700000" algn="tl">
                  <a:srgbClr val="808080"/>
                </a:outerShdw>
              </a:effectLst>
              <a:latin typeface="Boca Raton ICG Solid" charset="0"/>
              <a:ea typeface="ＭＳ Ｐゴシック" charset="0"/>
              <a:cs typeface="ＭＳ Ｐゴシック" charset="0"/>
            </a:endParaRPr>
          </a:p>
        </p:txBody>
      </p:sp>
      <p:pic>
        <p:nvPicPr>
          <p:cNvPr id="155651" name="Picture 4" descr="old man in black"/>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76200" y="1676400"/>
            <a:ext cx="3581400" cy="5105400"/>
          </a:xfrm>
          <a:noFill/>
        </p:spPr>
      </p:pic>
      <p:sp>
        <p:nvSpPr>
          <p:cNvPr id="43013" name="Rectangle 5"/>
          <p:cNvSpPr>
            <a:spLocks noChangeArrowheads="1"/>
          </p:cNvSpPr>
          <p:nvPr/>
        </p:nvSpPr>
        <p:spPr bwMode="auto">
          <a:xfrm>
            <a:off x="3124200" y="1524000"/>
            <a:ext cx="5562600" cy="5334000"/>
          </a:xfrm>
          <a:prstGeom prst="rect">
            <a:avLst/>
          </a:prstGeom>
          <a:noFill/>
          <a:ln w="9525">
            <a:noFill/>
            <a:miter lim="800000"/>
            <a:headEnd/>
            <a:tailEnd/>
          </a:ln>
          <a:effectLst/>
        </p:spPr>
        <p:txBody>
          <a:bodyPr/>
          <a:lstStyle/>
          <a:p>
            <a:pPr lvl="0" algn="r" defTabSz="914400" rtl="1" fontAlgn="base">
              <a:spcBef>
                <a:spcPct val="20000"/>
              </a:spcBef>
              <a:spcAft>
                <a:spcPct val="0"/>
              </a:spcAft>
              <a:defRPr/>
            </a:pPr>
            <a:r>
              <a:rPr lang="ar-JO" sz="2800" b="1" dirty="0">
                <a:solidFill>
                  <a:srgbClr val="FFFFFF"/>
                </a:solidFill>
                <a:latin typeface="Arial" panose="020B0604020202020204" pitchFamily="34" charset="0"/>
                <a:ea typeface="ＭＳ Ｐゴシック" charset="0"/>
              </a:rPr>
              <a:t>١.</a:t>
            </a:r>
            <a:r>
              <a:rPr lang="ar-SA" sz="2800" b="1" dirty="0">
                <a:solidFill>
                  <a:srgbClr val="FFFFFF"/>
                </a:solidFill>
                <a:latin typeface="Arial" panose="020B0604020202020204" pitchFamily="34" charset="0"/>
                <a:ea typeface="ＭＳ Ｐゴシック" charset="0"/>
              </a:rPr>
              <a:t>حصانة </a:t>
            </a:r>
            <a:r>
              <a:rPr lang="ar-JO" sz="2800" b="1" dirty="0">
                <a:solidFill>
                  <a:srgbClr val="FFFFFF"/>
                </a:solidFill>
                <a:latin typeface="Arial" panose="020B0604020202020204" pitchFamily="34" charset="0"/>
                <a:ea typeface="ＭＳ Ｐゴシック" charset="0"/>
              </a:rPr>
              <a:t>اورشليم
٢. يوم يهوه
٣. غضب محقق
٤. نتائج الخطيئة 
٥. الرب ك "عدو" 
٦. سمؤ يهوه 
٧. التعميم
٨. سفر ايوب </a:t>
            </a:r>
            <a:r>
              <a:rPr lang="ar-SA" sz="2800" b="1" dirty="0">
                <a:solidFill>
                  <a:srgbClr val="FFFFFF"/>
                </a:solidFill>
                <a:latin typeface="Arial" panose="020B0604020202020204" pitchFamily="34" charset="0"/>
                <a:ea typeface="ＭＳ Ｐゴシック" charset="0"/>
              </a:rPr>
              <a:t>مقابل سفر </a:t>
            </a:r>
            <a:r>
              <a:rPr lang="ar-JO" sz="2800" b="1" dirty="0">
                <a:solidFill>
                  <a:srgbClr val="FFFFFF"/>
                </a:solidFill>
                <a:latin typeface="Arial" panose="020B0604020202020204" pitchFamily="34" charset="0"/>
                <a:ea typeface="ＭＳ Ｐゴシック" charset="0"/>
              </a:rPr>
              <a:t>مراثي إرميا
</a:t>
            </a:r>
            <a:endParaRPr kumimoji="0" lang="en-AU"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00036886"/>
      </p:ext>
    </p:extLst>
  </p:cSld>
  <p:clrMapOvr>
    <a:masterClrMapping/>
  </p:clrMapOvr>
  <p:transition spd="slow"/>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438400" y="76200"/>
            <a:ext cx="5638800" cy="1219200"/>
          </a:xfrm>
        </p:spPr>
        <p:txBody>
          <a:bodyPr/>
          <a:lstStyle/>
          <a:p>
            <a:pPr eaLnBrk="1" hangingPunct="1">
              <a:defRPr/>
            </a:pPr>
            <a:r>
              <a:rPr lang="ar-SA" sz="4800" dirty="0">
                <a:solidFill>
                  <a:schemeClr val="bg1"/>
                </a:solidFill>
                <a:effectLst>
                  <a:outerShdw blurRad="38100" dist="38100" dir="2700000" algn="tl">
                    <a:srgbClr val="808080"/>
                  </a:outerShdw>
                </a:effectLst>
                <a:latin typeface="Boca Raton ICG Solid" charset="0"/>
                <a:ea typeface="ＭＳ Ｐゴシック" charset="0"/>
                <a:cs typeface="ＭＳ Ｐゴシック" charset="0"/>
              </a:rPr>
              <a:t>اللاهوت</a:t>
            </a:r>
            <a:endParaRPr lang="en-AU" sz="4800" dirty="0">
              <a:solidFill>
                <a:schemeClr val="bg1"/>
              </a:solidFill>
              <a:effectLst>
                <a:outerShdw blurRad="38100" dist="38100" dir="2700000" algn="tl">
                  <a:srgbClr val="808080"/>
                </a:outerShdw>
              </a:effectLst>
              <a:latin typeface="Boca Raton ICG Solid" charset="0"/>
              <a:ea typeface="ＭＳ Ｐゴシック" charset="0"/>
              <a:cs typeface="ＭＳ Ｐゴシック" charset="0"/>
            </a:endParaRPr>
          </a:p>
        </p:txBody>
      </p:sp>
      <p:pic>
        <p:nvPicPr>
          <p:cNvPr id="157699" name="Picture 4" descr="old man in black"/>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76200" y="76200"/>
            <a:ext cx="1582738" cy="2185988"/>
          </a:xfrm>
          <a:noFill/>
        </p:spPr>
      </p:pic>
      <p:graphicFrame>
        <p:nvGraphicFramePr>
          <p:cNvPr id="44143" name="Group 111"/>
          <p:cNvGraphicFramePr>
            <a:graphicFrameLocks noGrp="1"/>
          </p:cNvGraphicFramePr>
          <p:nvPr>
            <p:ph sz="quarter" idx="3"/>
            <p:extLst>
              <p:ext uri="{D42A27DB-BD31-4B8C-83A1-F6EECF244321}">
                <p14:modId xmlns:p14="http://schemas.microsoft.com/office/powerpoint/2010/main" val="3379136862"/>
              </p:ext>
            </p:extLst>
          </p:nvPr>
        </p:nvGraphicFramePr>
        <p:xfrm>
          <a:off x="-252413" y="2209800"/>
          <a:ext cx="9504363" cy="6006767"/>
        </p:xfrm>
        <a:graphic>
          <a:graphicData uri="http://schemas.openxmlformats.org/drawingml/2006/table">
            <a:tbl>
              <a:tblPr/>
              <a:tblGrid>
                <a:gridCol w="4986744">
                  <a:extLst>
                    <a:ext uri="{9D8B030D-6E8A-4147-A177-3AD203B41FA5}">
                      <a16:colId xmlns:a16="http://schemas.microsoft.com/office/drawing/2014/main" val="20000"/>
                    </a:ext>
                  </a:extLst>
                </a:gridCol>
                <a:gridCol w="4517619">
                  <a:extLst>
                    <a:ext uri="{9D8B030D-6E8A-4147-A177-3AD203B41FA5}">
                      <a16:colId xmlns:a16="http://schemas.microsoft.com/office/drawing/2014/main" val="20001"/>
                    </a:ext>
                  </a:extLst>
                </a:gridCol>
              </a:tblGrid>
              <a:tr h="688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SA" sz="3200" b="1" i="0" u="sng"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ايوب</a:t>
                      </a:r>
                      <a:endParaRPr kumimoji="0" lang="en-US" sz="4000" b="1" i="0" u="none" strike="noStrike" cap="none" normalizeH="0" baseline="0" dirty="0">
                        <a:ln>
                          <a:noFill/>
                        </a:ln>
                        <a:solidFill>
                          <a:schemeClr val="bg1"/>
                        </a:solidFill>
                        <a:effectLst/>
                        <a:latin typeface="Arial" panose="020B0604020202020204" pitchFamily="34" charset="0"/>
                        <a:ea typeface="Times New Roman" charset="0"/>
                        <a:cs typeface="Times New Roman" charset="0"/>
                      </a:endParaRPr>
                    </a:p>
                  </a:txBody>
                  <a:tcPr marL="91433" marR="914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SA" sz="3200" b="1" i="0" u="sng"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a:t>
                      </a:r>
                      <a:endParaRPr kumimoji="0" lang="en-US" sz="4000" b="1" i="0" u="none" strike="noStrike" cap="none" normalizeH="0" baseline="0" dirty="0">
                        <a:ln>
                          <a:noFill/>
                        </a:ln>
                        <a:solidFill>
                          <a:schemeClr val="bg1"/>
                        </a:solidFill>
                        <a:effectLst/>
                        <a:latin typeface="Arial" panose="020B0604020202020204" pitchFamily="34" charset="0"/>
                        <a:ea typeface="Times New Roman" charset="0"/>
                        <a:cs typeface="Times New Roman" charset="0"/>
                      </a:endParaRPr>
                    </a:p>
                  </a:txBody>
                  <a:tcPr marL="91433" marR="914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2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غير مستحق
</a:t>
                      </a:r>
                      <a:endParaRPr kumimoji="0" lang="en-US" sz="4000" b="1" i="0" u="none" strike="noStrike" cap="none" normalizeH="0" baseline="0" dirty="0">
                        <a:ln>
                          <a:noFill/>
                        </a:ln>
                        <a:solidFill>
                          <a:schemeClr val="bg1"/>
                        </a:solidFill>
                        <a:effectLst/>
                        <a:latin typeface="Arial" panose="020B0604020202020204" pitchFamily="34" charset="0"/>
                        <a:ea typeface="Times New Roman" charset="0"/>
                        <a:cs typeface="Times New Roman" charset="0"/>
                      </a:endParaRPr>
                    </a:p>
                  </a:txBody>
                  <a:tcPr marL="91433" marR="914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تستحق
</a:t>
                      </a:r>
                      <a:endParaRPr kumimoji="0" lang="en-US" sz="4000" b="1" i="0" u="none" strike="noStrike" cap="none" normalizeH="0" baseline="0" dirty="0">
                        <a:ln>
                          <a:noFill/>
                        </a:ln>
                        <a:solidFill>
                          <a:schemeClr val="bg1"/>
                        </a:solidFill>
                        <a:effectLst/>
                        <a:latin typeface="Arial" panose="020B0604020202020204" pitchFamily="34" charset="0"/>
                        <a:ea typeface="Times New Roman" charset="0"/>
                        <a:cs typeface="Times New Roman" charset="0"/>
                      </a:endParaRPr>
                    </a:p>
                  </a:txBody>
                  <a:tcPr marL="91433" marR="914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834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لا يوجد إعداد تاريخي
</a:t>
                      </a:r>
                      <a:endParaRPr kumimoji="0" lang="en-US" sz="4000" b="1" i="0" u="none" strike="noStrike" cap="none" normalizeH="0" baseline="0" dirty="0">
                        <a:ln>
                          <a:noFill/>
                        </a:ln>
                        <a:solidFill>
                          <a:schemeClr val="bg1"/>
                        </a:solidFill>
                        <a:effectLst/>
                        <a:latin typeface="Arial" panose="020B0604020202020204" pitchFamily="34" charset="0"/>
                        <a:ea typeface="Times New Roman" charset="0"/>
                        <a:cs typeface="Times New Roman" charset="0"/>
                      </a:endParaRPr>
                    </a:p>
                  </a:txBody>
                  <a:tcPr marL="91433" marR="914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بيئة تاريخية محددة
</a:t>
                      </a:r>
                      <a:endParaRPr kumimoji="0" lang="en-US" sz="4000" b="1" i="0" u="none" strike="noStrike" cap="none" normalizeH="0" baseline="0" dirty="0">
                        <a:ln>
                          <a:noFill/>
                        </a:ln>
                        <a:solidFill>
                          <a:schemeClr val="bg1"/>
                        </a:solidFill>
                        <a:effectLst/>
                        <a:latin typeface="Arial" panose="020B0604020202020204" pitchFamily="34" charset="0"/>
                        <a:ea typeface="Times New Roman" charset="0"/>
                        <a:cs typeface="Times New Roman" charset="0"/>
                      </a:endParaRPr>
                    </a:p>
                  </a:txBody>
                  <a:tcPr marL="91433" marR="914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4648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شدة الهجوم
يطرح سؤالا حول 
افتقار الله الواضح إلى الرحمة.
صريح
</a:t>
                      </a:r>
                      <a:r>
                        <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t>
                      </a:r>
                      <a:r>
                        <a:rPr kumimoji="0" lang="ar-SA" sz="240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ايوب٩: ٢٢-٢٥</a:t>
                      </a:r>
                      <a:r>
                        <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t>
                      </a:r>
                      <a:endParaRPr kumimoji="0" lang="en-US" sz="4000" b="1" i="0" u="none" strike="noStrike" cap="none" normalizeH="0" baseline="0" dirty="0">
                        <a:ln>
                          <a:noFill/>
                        </a:ln>
                        <a:solidFill>
                          <a:schemeClr val="bg1"/>
                        </a:solidFill>
                        <a:effectLst/>
                        <a:latin typeface="Arial" panose="020B0604020202020204" pitchFamily="34" charset="0"/>
                        <a:ea typeface="Times New Roman" charset="0"/>
                        <a:cs typeface="Times New Roman" charset="0"/>
                      </a:endParaRPr>
                    </a:p>
                  </a:txBody>
                  <a:tcPr marL="91433" marR="914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شدة الهجوم
يطرح سؤالا حول 
افتقار الله الواضح إلى الرحمة.
ضمني
</a:t>
                      </a:r>
                      <a:r>
                        <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t>
                      </a:r>
                      <a:r>
                        <a:rPr kumimoji="0" lang="ar-SA" sz="240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٢:٢ ، ١٧، ٢١؛ ٣: ٤٣</a:t>
                      </a:r>
                      <a:r>
                        <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t>
                      </a:r>
                      <a:endParaRPr kumimoji="0" lang="en-US" sz="4000" b="1" i="0" u="none" strike="noStrike" cap="none" normalizeH="0" baseline="0" dirty="0">
                        <a:ln>
                          <a:noFill/>
                        </a:ln>
                        <a:solidFill>
                          <a:schemeClr val="bg1"/>
                        </a:solidFill>
                        <a:effectLst/>
                        <a:latin typeface="Arial" panose="020B0604020202020204" pitchFamily="34" charset="0"/>
                        <a:ea typeface="Times New Roman" charset="0"/>
                        <a:cs typeface="Times New Roman" charset="0"/>
                      </a:endParaRPr>
                    </a:p>
                  </a:txBody>
                  <a:tcPr marL="91433" marR="914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4144" name="Rectangle 112"/>
          <p:cNvSpPr>
            <a:spLocks noChangeArrowheads="1"/>
          </p:cNvSpPr>
          <p:nvPr/>
        </p:nvSpPr>
        <p:spPr bwMode="auto">
          <a:xfrm>
            <a:off x="2133600" y="1295400"/>
            <a:ext cx="5257800" cy="685800"/>
          </a:xfrm>
          <a:prstGeom prst="rect">
            <a:avLst/>
          </a:prstGeom>
          <a:noFill/>
          <a:ln w="9525">
            <a:noFill/>
            <a:miter lim="800000"/>
            <a:headEnd/>
            <a:tailEnd/>
          </a:ln>
          <a:effectLst/>
        </p:spPr>
        <p:txBody>
          <a:bodyPr/>
          <a:lstStyle/>
          <a:p>
            <a:pPr marL="609600" marR="0" lvl="0" indent="-609600" algn="ctr" defTabSz="914400" rtl="0" eaLnBrk="1" fontAlgn="base" latinLnBrk="0" hangingPunct="1">
              <a:lnSpc>
                <a:spcPct val="100000"/>
              </a:lnSpc>
              <a:spcBef>
                <a:spcPct val="20000"/>
              </a:spcBef>
              <a:spcAft>
                <a:spcPct val="0"/>
              </a:spcAft>
              <a:buClrTx/>
              <a:buSzTx/>
              <a:buFontTx/>
              <a:buNone/>
              <a:tabLst/>
              <a:defRPr/>
            </a:pPr>
            <a:r>
              <a:rPr lang="ar-SA" sz="2800" b="1" u="sng" dirty="0">
                <a:solidFill>
                  <a:srgbClr val="FFFFFF"/>
                </a:solidFill>
                <a:latin typeface="Arial" panose="020B0604020202020204" pitchFamily="34" charset="0"/>
                <a:ea typeface="ＭＳ Ｐゴシック" charset="0"/>
              </a:rPr>
              <a:t>مع </a:t>
            </a:r>
            <a:r>
              <a:rPr kumimoji="0" lang="ar-SA"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سفر ايوب</a:t>
            </a:r>
            <a:r>
              <a:rPr kumimoji="0" lang="en-US"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ar-SA"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مقارنة مراثي إرميا</a:t>
            </a:r>
            <a:r>
              <a:rPr kumimoji="0" lang="en-US"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endParaRPr kumimoji="0" lang="en-AU" sz="3600" b="1" u="sng"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5202946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99337" name="Text Box 9"/>
          <p:cNvSpPr txBox="1">
            <a:spLocks noChangeArrowheads="1"/>
          </p:cNvSpPr>
          <p:nvPr/>
        </p:nvSpPr>
        <p:spPr bwMode="auto">
          <a:xfrm>
            <a:off x="38104" y="6216650"/>
            <a:ext cx="1624013"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الآيات</a:t>
            </a:r>
            <a:endParaRPr kumimoji="0" lang="en-US" sz="32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36" name="Rectangle 8"/>
          <p:cNvSpPr>
            <a:spLocks noChangeArrowheads="1"/>
          </p:cNvSpPr>
          <p:nvPr/>
        </p:nvSpPr>
        <p:spPr bwMode="auto">
          <a:xfrm>
            <a:off x="7300911" y="4419600"/>
            <a:ext cx="1219200" cy="18288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343" name="Text Box 15"/>
          <p:cNvSpPr txBox="1">
            <a:spLocks noChangeArrowheads="1"/>
          </p:cNvSpPr>
          <p:nvPr/>
        </p:nvSpPr>
        <p:spPr bwMode="auto">
          <a:xfrm>
            <a:off x="1323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1</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44" name="Text Box 16"/>
          <p:cNvSpPr txBox="1">
            <a:spLocks noChangeArrowheads="1"/>
          </p:cNvSpPr>
          <p:nvPr/>
        </p:nvSpPr>
        <p:spPr bwMode="auto">
          <a:xfrm>
            <a:off x="2847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2</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45" name="Text Box 17"/>
          <p:cNvSpPr txBox="1">
            <a:spLocks noChangeArrowheads="1"/>
          </p:cNvSpPr>
          <p:nvPr/>
        </p:nvSpPr>
        <p:spPr bwMode="auto">
          <a:xfrm>
            <a:off x="4371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3</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46" name="Text Box 18"/>
          <p:cNvSpPr txBox="1">
            <a:spLocks noChangeArrowheads="1"/>
          </p:cNvSpPr>
          <p:nvPr/>
        </p:nvSpPr>
        <p:spPr bwMode="auto">
          <a:xfrm>
            <a:off x="5795963"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4</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47" name="Text Box 19"/>
          <p:cNvSpPr txBox="1">
            <a:spLocks noChangeArrowheads="1"/>
          </p:cNvSpPr>
          <p:nvPr/>
        </p:nvSpPr>
        <p:spPr bwMode="auto">
          <a:xfrm>
            <a:off x="7308850"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5</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48" name="Text Box 20"/>
          <p:cNvSpPr txBox="1">
            <a:spLocks noChangeArrowheads="1"/>
          </p:cNvSpPr>
          <p:nvPr/>
        </p:nvSpPr>
        <p:spPr bwMode="auto">
          <a:xfrm>
            <a:off x="8388350" y="44450"/>
            <a:ext cx="75565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495</a:t>
            </a:r>
            <a:endParaRPr kumimoji="0" lang="en-US"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59" name="Rectangle 31"/>
          <p:cNvSpPr>
            <a:spLocks noChangeArrowheads="1"/>
          </p:cNvSpPr>
          <p:nvPr/>
        </p:nvSpPr>
        <p:spPr bwMode="auto">
          <a:xfrm>
            <a:off x="2914653" y="4419600"/>
            <a:ext cx="1219200" cy="18288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360" name="Text Box 32"/>
          <p:cNvSpPr txBox="1">
            <a:spLocks noChangeArrowheads="1"/>
          </p:cNvSpPr>
          <p:nvPr/>
        </p:nvSpPr>
        <p:spPr bwMode="auto">
          <a:xfrm>
            <a:off x="2900367"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362" name="Rectangle 34"/>
          <p:cNvSpPr>
            <a:spLocks noChangeArrowheads="1"/>
          </p:cNvSpPr>
          <p:nvPr/>
        </p:nvSpPr>
        <p:spPr bwMode="auto">
          <a:xfrm>
            <a:off x="1495431" y="4419600"/>
            <a:ext cx="1219200" cy="18288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363" name="Text Box 35"/>
          <p:cNvSpPr txBox="1">
            <a:spLocks noChangeArrowheads="1"/>
          </p:cNvSpPr>
          <p:nvPr/>
        </p:nvSpPr>
        <p:spPr bwMode="auto">
          <a:xfrm>
            <a:off x="1462095"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365" name="Rectangle 37"/>
          <p:cNvSpPr>
            <a:spLocks noChangeArrowheads="1"/>
          </p:cNvSpPr>
          <p:nvPr/>
        </p:nvSpPr>
        <p:spPr bwMode="auto">
          <a:xfrm>
            <a:off x="4333875" y="762000"/>
            <a:ext cx="1219200" cy="54864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366" name="Text Box 38"/>
          <p:cNvSpPr txBox="1">
            <a:spLocks noChangeArrowheads="1"/>
          </p:cNvSpPr>
          <p:nvPr/>
        </p:nvSpPr>
        <p:spPr bwMode="auto">
          <a:xfrm>
            <a:off x="4295775" y="914400"/>
            <a:ext cx="1333500" cy="539840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 أ أ</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 ب ب</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 ج ج</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 د د</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هـ هـ هـ</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 و و</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 ز ز</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 ح ح</a:t>
            </a:r>
            <a:b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 ي ي</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369" name="Text Box 41"/>
          <p:cNvSpPr txBox="1">
            <a:spLocks noChangeArrowheads="1"/>
          </p:cNvSpPr>
          <p:nvPr/>
        </p:nvSpPr>
        <p:spPr bwMode="auto">
          <a:xfrm>
            <a:off x="1600207"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22</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70" name="Text Box 42"/>
          <p:cNvSpPr txBox="1">
            <a:spLocks noChangeArrowheads="1"/>
          </p:cNvSpPr>
          <p:nvPr/>
        </p:nvSpPr>
        <p:spPr bwMode="auto">
          <a:xfrm>
            <a:off x="3009903"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22</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71" name="Text Box 43"/>
          <p:cNvSpPr txBox="1">
            <a:spLocks noChangeArrowheads="1"/>
          </p:cNvSpPr>
          <p:nvPr/>
        </p:nvSpPr>
        <p:spPr bwMode="auto">
          <a:xfrm>
            <a:off x="4448175"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66</a:t>
            </a:r>
          </a:p>
        </p:txBody>
      </p:sp>
      <p:sp>
        <p:nvSpPr>
          <p:cNvPr id="99372" name="Text Box 44"/>
          <p:cNvSpPr txBox="1">
            <a:spLocks noChangeArrowheads="1"/>
          </p:cNvSpPr>
          <p:nvPr/>
        </p:nvSpPr>
        <p:spPr bwMode="auto">
          <a:xfrm>
            <a:off x="5929311"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22</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73" name="Text Box 45"/>
          <p:cNvSpPr txBox="1">
            <a:spLocks noChangeArrowheads="1"/>
          </p:cNvSpPr>
          <p:nvPr/>
        </p:nvSpPr>
        <p:spPr bwMode="auto">
          <a:xfrm>
            <a:off x="7453311"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22</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74" name="Text Box 46"/>
          <p:cNvSpPr txBox="1">
            <a:spLocks noChangeArrowheads="1"/>
          </p:cNvSpPr>
          <p:nvPr/>
        </p:nvSpPr>
        <p:spPr bwMode="auto">
          <a:xfrm>
            <a:off x="1155700" y="1447800"/>
            <a:ext cx="3024188" cy="206210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ملاحظة: الأبجدية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العبرية فيها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22 حرفًا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ساكنًا</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9375" name="Rectangle 47"/>
          <p:cNvSpPr>
            <a:spLocks noGrp="1" noChangeArrowheads="1"/>
          </p:cNvSpPr>
          <p:nvPr>
            <p:ph type="title" idx="4294967295"/>
          </p:nvPr>
        </p:nvSpPr>
        <p:spPr>
          <a:xfrm rot="16200000">
            <a:off x="-2125662" y="2654369"/>
            <a:ext cx="4953000" cy="707886"/>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dirty="0">
                <a:solidFill>
                  <a:schemeClr val="bg1"/>
                </a:solidFill>
                <a:ea typeface="+mj-ea"/>
              </a:rPr>
              <a:t>تركيبة محبوكة عموديًا وأفقيًا</a:t>
            </a:r>
            <a:endParaRPr lang="en-US" sz="4000" dirty="0">
              <a:solidFill>
                <a:schemeClr val="bg1"/>
              </a:solidFill>
              <a:ea typeface="+mj-ea"/>
            </a:endParaRPr>
          </a:p>
        </p:txBody>
      </p:sp>
      <p:sp>
        <p:nvSpPr>
          <p:cNvPr id="27" name="Rectangle 8"/>
          <p:cNvSpPr>
            <a:spLocks noChangeArrowheads="1"/>
          </p:cNvSpPr>
          <p:nvPr/>
        </p:nvSpPr>
        <p:spPr bwMode="auto">
          <a:xfrm>
            <a:off x="5776911" y="4419600"/>
            <a:ext cx="1219200" cy="18288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32"/>
          <p:cNvSpPr txBox="1">
            <a:spLocks noChangeArrowheads="1"/>
          </p:cNvSpPr>
          <p:nvPr/>
        </p:nvSpPr>
        <p:spPr bwMode="auto">
          <a:xfrm>
            <a:off x="5776911"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7883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362"/>
                                        </p:tgtEl>
                                        <p:attrNameLst>
                                          <p:attrName>style.visibility</p:attrName>
                                        </p:attrNameLst>
                                      </p:cBhvr>
                                      <p:to>
                                        <p:strVal val="visible"/>
                                      </p:to>
                                    </p:set>
                                    <p:animEffect transition="in" filter="wipe(down)">
                                      <p:cBhvr>
                                        <p:cTn id="7" dur="500"/>
                                        <p:tgtEl>
                                          <p:spTgt spid="9936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9369"/>
                                        </p:tgtEl>
                                        <p:attrNameLst>
                                          <p:attrName>style.visibility</p:attrName>
                                        </p:attrNameLst>
                                      </p:cBhvr>
                                      <p:to>
                                        <p:strVal val="visible"/>
                                      </p:to>
                                    </p:set>
                                    <p:anim calcmode="lin" valueType="num">
                                      <p:cBhvr additive="base">
                                        <p:cTn id="10" dur="500" fill="hold"/>
                                        <p:tgtEl>
                                          <p:spTgt spid="99369"/>
                                        </p:tgtEl>
                                        <p:attrNameLst>
                                          <p:attrName>ppt_x</p:attrName>
                                        </p:attrNameLst>
                                      </p:cBhvr>
                                      <p:tavLst>
                                        <p:tav tm="0">
                                          <p:val>
                                            <p:strVal val="#ppt_x"/>
                                          </p:val>
                                        </p:tav>
                                        <p:tav tm="100000">
                                          <p:val>
                                            <p:strVal val="#ppt_x"/>
                                          </p:val>
                                        </p:tav>
                                      </p:tavLst>
                                    </p:anim>
                                    <p:anim calcmode="lin" valueType="num">
                                      <p:cBhvr additive="base">
                                        <p:cTn id="11" dur="500" fill="hold"/>
                                        <p:tgtEl>
                                          <p:spTgt spid="99369"/>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9359"/>
                                        </p:tgtEl>
                                        <p:attrNameLst>
                                          <p:attrName>style.visibility</p:attrName>
                                        </p:attrNameLst>
                                      </p:cBhvr>
                                      <p:to>
                                        <p:strVal val="visible"/>
                                      </p:to>
                                    </p:set>
                                    <p:animEffect transition="in" filter="wipe(down)">
                                      <p:cBhvr>
                                        <p:cTn id="16" dur="500"/>
                                        <p:tgtEl>
                                          <p:spTgt spid="9935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99370"/>
                                        </p:tgtEl>
                                        <p:attrNameLst>
                                          <p:attrName>style.visibility</p:attrName>
                                        </p:attrNameLst>
                                      </p:cBhvr>
                                      <p:to>
                                        <p:strVal val="visible"/>
                                      </p:to>
                                    </p:set>
                                    <p:anim calcmode="lin" valueType="num">
                                      <p:cBhvr additive="base">
                                        <p:cTn id="19" dur="500" fill="hold"/>
                                        <p:tgtEl>
                                          <p:spTgt spid="99370"/>
                                        </p:tgtEl>
                                        <p:attrNameLst>
                                          <p:attrName>ppt_x</p:attrName>
                                        </p:attrNameLst>
                                      </p:cBhvr>
                                      <p:tavLst>
                                        <p:tav tm="0">
                                          <p:val>
                                            <p:strVal val="#ppt_x"/>
                                          </p:val>
                                        </p:tav>
                                        <p:tav tm="100000">
                                          <p:val>
                                            <p:strVal val="#ppt_x"/>
                                          </p:val>
                                        </p:tav>
                                      </p:tavLst>
                                    </p:anim>
                                    <p:anim calcmode="lin" valueType="num">
                                      <p:cBhvr additive="base">
                                        <p:cTn id="20" dur="500" fill="hold"/>
                                        <p:tgtEl>
                                          <p:spTgt spid="9937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9365"/>
                                        </p:tgtEl>
                                        <p:attrNameLst>
                                          <p:attrName>style.visibility</p:attrName>
                                        </p:attrNameLst>
                                      </p:cBhvr>
                                      <p:to>
                                        <p:strVal val="visible"/>
                                      </p:to>
                                    </p:set>
                                    <p:animEffect transition="in" filter="wipe(down)">
                                      <p:cBhvr>
                                        <p:cTn id="25" dur="500"/>
                                        <p:tgtEl>
                                          <p:spTgt spid="99365"/>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99371"/>
                                        </p:tgtEl>
                                        <p:attrNameLst>
                                          <p:attrName>style.visibility</p:attrName>
                                        </p:attrNameLst>
                                      </p:cBhvr>
                                      <p:to>
                                        <p:strVal val="visible"/>
                                      </p:to>
                                    </p:set>
                                    <p:anim calcmode="lin" valueType="num">
                                      <p:cBhvr additive="base">
                                        <p:cTn id="28" dur="500" fill="hold"/>
                                        <p:tgtEl>
                                          <p:spTgt spid="99371"/>
                                        </p:tgtEl>
                                        <p:attrNameLst>
                                          <p:attrName>ppt_x</p:attrName>
                                        </p:attrNameLst>
                                      </p:cBhvr>
                                      <p:tavLst>
                                        <p:tav tm="0">
                                          <p:val>
                                            <p:strVal val="#ppt_x"/>
                                          </p:val>
                                        </p:tav>
                                        <p:tav tm="100000">
                                          <p:val>
                                            <p:strVal val="#ppt_x"/>
                                          </p:val>
                                        </p:tav>
                                      </p:tavLst>
                                    </p:anim>
                                    <p:anim calcmode="lin" valueType="num">
                                      <p:cBhvr additive="base">
                                        <p:cTn id="29" dur="500" fill="hold"/>
                                        <p:tgtEl>
                                          <p:spTgt spid="99371"/>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99372"/>
                                        </p:tgtEl>
                                        <p:attrNameLst>
                                          <p:attrName>style.visibility</p:attrName>
                                        </p:attrNameLst>
                                      </p:cBhvr>
                                      <p:to>
                                        <p:strVal val="visible"/>
                                      </p:to>
                                    </p:set>
                                    <p:anim calcmode="lin" valueType="num">
                                      <p:cBhvr additive="base">
                                        <p:cTn id="37" dur="500" fill="hold"/>
                                        <p:tgtEl>
                                          <p:spTgt spid="99372"/>
                                        </p:tgtEl>
                                        <p:attrNameLst>
                                          <p:attrName>ppt_x</p:attrName>
                                        </p:attrNameLst>
                                      </p:cBhvr>
                                      <p:tavLst>
                                        <p:tav tm="0">
                                          <p:val>
                                            <p:strVal val="#ppt_x"/>
                                          </p:val>
                                        </p:tav>
                                        <p:tav tm="100000">
                                          <p:val>
                                            <p:strVal val="#ppt_x"/>
                                          </p:val>
                                        </p:tav>
                                      </p:tavLst>
                                    </p:anim>
                                    <p:anim calcmode="lin" valueType="num">
                                      <p:cBhvr additive="base">
                                        <p:cTn id="38" dur="500" fill="hold"/>
                                        <p:tgtEl>
                                          <p:spTgt spid="9937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9336"/>
                                        </p:tgtEl>
                                        <p:attrNameLst>
                                          <p:attrName>style.visibility</p:attrName>
                                        </p:attrNameLst>
                                      </p:cBhvr>
                                      <p:to>
                                        <p:strVal val="visible"/>
                                      </p:to>
                                    </p:set>
                                    <p:animEffect transition="in" filter="wipe(down)">
                                      <p:cBhvr>
                                        <p:cTn id="43" dur="500"/>
                                        <p:tgtEl>
                                          <p:spTgt spid="99336"/>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99373"/>
                                        </p:tgtEl>
                                        <p:attrNameLst>
                                          <p:attrName>style.visibility</p:attrName>
                                        </p:attrNameLst>
                                      </p:cBhvr>
                                      <p:to>
                                        <p:strVal val="visible"/>
                                      </p:to>
                                    </p:set>
                                    <p:anim calcmode="lin" valueType="num">
                                      <p:cBhvr additive="base">
                                        <p:cTn id="46" dur="500" fill="hold"/>
                                        <p:tgtEl>
                                          <p:spTgt spid="99373"/>
                                        </p:tgtEl>
                                        <p:attrNameLst>
                                          <p:attrName>ppt_x</p:attrName>
                                        </p:attrNameLst>
                                      </p:cBhvr>
                                      <p:tavLst>
                                        <p:tav tm="0">
                                          <p:val>
                                            <p:strVal val="#ppt_x"/>
                                          </p:val>
                                        </p:tav>
                                        <p:tav tm="100000">
                                          <p:val>
                                            <p:strVal val="#ppt_x"/>
                                          </p:val>
                                        </p:tav>
                                      </p:tavLst>
                                    </p:anim>
                                    <p:anim calcmode="lin" valueType="num">
                                      <p:cBhvr additive="base">
                                        <p:cTn id="47" dur="500" fill="hold"/>
                                        <p:tgtEl>
                                          <p:spTgt spid="99373"/>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31" presetClass="entr" presetSubtype="0" fill="hold" nodeType="clickEffect">
                                  <p:stCondLst>
                                    <p:cond delay="0"/>
                                  </p:stCondLst>
                                  <p:iterate type="lt">
                                    <p:tmPct val="5000"/>
                                  </p:iterate>
                                  <p:childTnLst>
                                    <p:set>
                                      <p:cBhvr>
                                        <p:cTn id="51" dur="1" fill="hold">
                                          <p:stCondLst>
                                            <p:cond delay="0"/>
                                          </p:stCondLst>
                                        </p:cTn>
                                        <p:tgtEl>
                                          <p:spTgt spid="99374"/>
                                        </p:tgtEl>
                                        <p:attrNameLst>
                                          <p:attrName>style.visibility</p:attrName>
                                        </p:attrNameLst>
                                      </p:cBhvr>
                                      <p:to>
                                        <p:strVal val="visible"/>
                                      </p:to>
                                    </p:set>
                                    <p:anim calcmode="lin" valueType="num">
                                      <p:cBhvr>
                                        <p:cTn id="52" dur="1000" fill="hold"/>
                                        <p:tgtEl>
                                          <p:spTgt spid="99374"/>
                                        </p:tgtEl>
                                        <p:attrNameLst>
                                          <p:attrName>ppt_w</p:attrName>
                                        </p:attrNameLst>
                                      </p:cBhvr>
                                      <p:tavLst>
                                        <p:tav tm="0">
                                          <p:val>
                                            <p:fltVal val="0"/>
                                          </p:val>
                                        </p:tav>
                                        <p:tav tm="100000">
                                          <p:val>
                                            <p:strVal val="#ppt_w"/>
                                          </p:val>
                                        </p:tav>
                                      </p:tavLst>
                                    </p:anim>
                                    <p:anim calcmode="lin" valueType="num">
                                      <p:cBhvr>
                                        <p:cTn id="53" dur="1000" fill="hold"/>
                                        <p:tgtEl>
                                          <p:spTgt spid="99374"/>
                                        </p:tgtEl>
                                        <p:attrNameLst>
                                          <p:attrName>ppt_h</p:attrName>
                                        </p:attrNameLst>
                                      </p:cBhvr>
                                      <p:tavLst>
                                        <p:tav tm="0">
                                          <p:val>
                                            <p:fltVal val="0"/>
                                          </p:val>
                                        </p:tav>
                                        <p:tav tm="100000">
                                          <p:val>
                                            <p:strVal val="#ppt_h"/>
                                          </p:val>
                                        </p:tav>
                                      </p:tavLst>
                                    </p:anim>
                                    <p:anim calcmode="lin" valueType="num">
                                      <p:cBhvr>
                                        <p:cTn id="54" dur="1000" fill="hold"/>
                                        <p:tgtEl>
                                          <p:spTgt spid="99374"/>
                                        </p:tgtEl>
                                        <p:attrNameLst>
                                          <p:attrName>style.rotation</p:attrName>
                                        </p:attrNameLst>
                                      </p:cBhvr>
                                      <p:tavLst>
                                        <p:tav tm="0">
                                          <p:val>
                                            <p:fltVal val="90"/>
                                          </p:val>
                                        </p:tav>
                                        <p:tav tm="100000">
                                          <p:val>
                                            <p:fltVal val="0"/>
                                          </p:val>
                                        </p:tav>
                                      </p:tavLst>
                                    </p:anim>
                                    <p:animEffect transition="in" filter="fade">
                                      <p:cBhvr>
                                        <p:cTn id="55" dur="1000"/>
                                        <p:tgtEl>
                                          <p:spTgt spid="9937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363"/>
                                        </p:tgtEl>
                                        <p:attrNameLst>
                                          <p:attrName>style.visibility</p:attrName>
                                        </p:attrNameLst>
                                      </p:cBhvr>
                                      <p:to>
                                        <p:strVal val="visible"/>
                                      </p:to>
                                    </p:set>
                                    <p:animEffect transition="in" filter="wipe(up)">
                                      <p:cBhvr>
                                        <p:cTn id="60" dur="500"/>
                                        <p:tgtEl>
                                          <p:spTgt spid="9936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99360"/>
                                        </p:tgtEl>
                                        <p:attrNameLst>
                                          <p:attrName>style.visibility</p:attrName>
                                        </p:attrNameLst>
                                      </p:cBhvr>
                                      <p:to>
                                        <p:strVal val="visible"/>
                                      </p:to>
                                    </p:set>
                                    <p:animEffect transition="in" filter="wipe(up)">
                                      <p:cBhvr>
                                        <p:cTn id="65" dur="500"/>
                                        <p:tgtEl>
                                          <p:spTgt spid="9936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366"/>
                                        </p:tgtEl>
                                        <p:attrNameLst>
                                          <p:attrName>style.visibility</p:attrName>
                                        </p:attrNameLst>
                                      </p:cBhvr>
                                      <p:to>
                                        <p:strVal val="visible"/>
                                      </p:to>
                                    </p:set>
                                    <p:animEffect transition="in" filter="wipe(up)">
                                      <p:cBhvr>
                                        <p:cTn id="70" dur="500"/>
                                        <p:tgtEl>
                                          <p:spTgt spid="9936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up)">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6" grpId="0" animBg="1"/>
      <p:bldP spid="99359" grpId="0" animBg="1"/>
      <p:bldP spid="99360" grpId="0"/>
      <p:bldP spid="99362" grpId="0" animBg="1"/>
      <p:bldP spid="99363" grpId="0"/>
      <p:bldP spid="99365" grpId="0" animBg="1"/>
      <p:bldP spid="99366" grpId="0"/>
      <p:bldP spid="99369" grpId="0"/>
      <p:bldP spid="99370" grpId="0"/>
      <p:bldP spid="99371" grpId="0"/>
      <p:bldP spid="99372" grpId="0"/>
      <p:bldP spid="99373" grpId="0"/>
      <p:bldP spid="27" grpId="0" animBg="1"/>
      <p:bldP spid="26"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43408"/>
            <a:ext cx="8229600" cy="1143000"/>
          </a:xfrm>
        </p:spPr>
        <p:txBody>
          <a:bodyPr/>
          <a:lstStyle/>
          <a:p>
            <a:pPr eaLnBrk="1" hangingPunct="1">
              <a:defRPr/>
            </a:pPr>
            <a:r>
              <a:rPr lang="ar-SA" sz="4800" dirty="0">
                <a:solidFill>
                  <a:schemeClr val="bg1"/>
                </a:solidFill>
                <a:effectLst>
                  <a:outerShdw blurRad="38100" dist="38100" dir="2700000" algn="tl">
                    <a:srgbClr val="808080"/>
                  </a:outerShdw>
                </a:effectLst>
                <a:latin typeface="Boca Raton ICG Solid" charset="0"/>
                <a:ea typeface="ＭＳ Ｐゴシック" charset="0"/>
                <a:cs typeface="ＭＳ Ｐゴシック" charset="0"/>
              </a:rPr>
              <a:t>اللاهوت</a:t>
            </a:r>
            <a:endParaRPr lang="en-AU" sz="4800" dirty="0">
              <a:solidFill>
                <a:schemeClr val="bg1"/>
              </a:solidFill>
              <a:effectLst>
                <a:outerShdw blurRad="38100" dist="38100" dir="2700000" algn="tl">
                  <a:srgbClr val="808080"/>
                </a:outerShdw>
              </a:effectLst>
              <a:latin typeface="Boca Raton ICG Solid" charset="0"/>
              <a:ea typeface="ＭＳ Ｐゴシック" charset="0"/>
              <a:cs typeface="ＭＳ Ｐゴシック" charset="0"/>
            </a:endParaRPr>
          </a:p>
        </p:txBody>
      </p:sp>
      <p:pic>
        <p:nvPicPr>
          <p:cNvPr id="159747" name="Picture 4" descr="old man in black"/>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76200" y="2133600"/>
            <a:ext cx="3421063" cy="4876800"/>
          </a:xfrm>
          <a:noFill/>
        </p:spPr>
      </p:pic>
      <p:sp>
        <p:nvSpPr>
          <p:cNvPr id="52229" name="Rectangle 5"/>
          <p:cNvSpPr>
            <a:spLocks noChangeArrowheads="1"/>
          </p:cNvSpPr>
          <p:nvPr/>
        </p:nvSpPr>
        <p:spPr bwMode="auto">
          <a:xfrm>
            <a:off x="3581400" y="853555"/>
            <a:ext cx="55626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lgn="r" defTabSz="914400" fontAlgn="base">
              <a:spcBef>
                <a:spcPct val="20000"/>
              </a:spcBef>
              <a:spcAft>
                <a:spcPct val="0"/>
              </a:spcAft>
              <a:defRPr/>
            </a:pPr>
            <a:r>
              <a:rPr lang="ar-JO" sz="2800" b="1" dirty="0">
                <a:solidFill>
                  <a:srgbClr val="FFFFFF"/>
                </a:solidFill>
                <a:latin typeface="Arial" panose="020B0604020202020204" pitchFamily="34" charset="0"/>
                <a:ea typeface="ＭＳ Ｐゴシック" charset="0"/>
              </a:rPr>
              <a:t>١. حصانة اورشليم
٢. يوم يهوه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lvl="0" algn="r" defTabSz="914400" fontAlgn="base">
              <a:spcBef>
                <a:spcPct val="20000"/>
              </a:spcBef>
              <a:spcAft>
                <a:spcPct val="0"/>
              </a:spcAft>
              <a:defRPr/>
            </a:pPr>
            <a:r>
              <a:rPr lang="ar-JO" sz="2800" b="1" dirty="0">
                <a:solidFill>
                  <a:srgbClr val="FFFFFF"/>
                </a:solidFill>
                <a:latin typeface="Arial" panose="020B0604020202020204" pitchFamily="34" charset="0"/>
                <a:ea typeface="ＭＳ Ｐゴシック" charset="0"/>
              </a:rPr>
              <a:t>٣. غضب محقق
٤. نتائج الخطيئة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lvl="0" algn="r" defTabSz="914400" fontAlgn="base">
              <a:spcBef>
                <a:spcPct val="20000"/>
              </a:spcBef>
              <a:spcAft>
                <a:spcPct val="0"/>
              </a:spcAft>
              <a:defRPr/>
            </a:pPr>
            <a:r>
              <a:rPr lang="ar-JO" sz="2800" b="1" dirty="0">
                <a:solidFill>
                  <a:srgbClr val="FFFFFF"/>
                </a:solidFill>
                <a:latin typeface="Arial" panose="020B0604020202020204" pitchFamily="34" charset="0"/>
                <a:ea typeface="ＭＳ Ｐゴシック" charset="0"/>
              </a:rPr>
              <a:t>٥. الرب ك "عدو" 
٦. سمو يهوه</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a:p>
            <a:pPr lvl="0" algn="r" defTabSz="914400" fontAlgn="base">
              <a:spcBef>
                <a:spcPct val="20000"/>
              </a:spcBef>
              <a:spcAft>
                <a:spcPct val="0"/>
              </a:spcAft>
              <a:defRPr/>
            </a:pPr>
            <a:r>
              <a:rPr lang="ar-JO" sz="2800" b="1" dirty="0">
                <a:solidFill>
                  <a:srgbClr val="FFFFFF"/>
                </a:solidFill>
                <a:latin typeface="Arial" panose="020B0604020202020204" pitchFamily="34" charset="0"/>
                <a:ea typeface="ＭＳ Ｐゴシック" charset="0"/>
              </a:rPr>
              <a:t>٧. التعميم
٨. مراثي ارميا وايوب</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lvl="0" algn="r" defTabSz="914400" fontAlgn="base">
              <a:spcBef>
                <a:spcPct val="20000"/>
              </a:spcBef>
              <a:spcAft>
                <a:spcPct val="0"/>
              </a:spcAft>
              <a:defRPr/>
            </a:pPr>
            <a:r>
              <a:rPr lang="ar-JO" sz="2800" b="1" dirty="0">
                <a:solidFill>
                  <a:srgbClr val="FFFFFF"/>
                </a:solidFill>
                <a:latin typeface="Arial" panose="020B0604020202020204" pitchFamily="34" charset="0"/>
                <a:ea typeface="ＭＳ Ｐゴシック" charset="0"/>
              </a:rPr>
              <a:t>٩. الإيمان ينهض من رماد الكوارث
الله عادل وليس غير عقلاني</a:t>
            </a:r>
            <a:endParaRPr kumimoji="0" lang="en-AU"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754558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2229">
                                            <p:txEl>
                                              <p:pRg st="4" end="4"/>
                                            </p:txEl>
                                          </p:spTgt>
                                        </p:tgtEl>
                                        <p:attrNameLst>
                                          <p:attrName>style.visibility</p:attrName>
                                        </p:attrNameLst>
                                      </p:cBhvr>
                                      <p:to>
                                        <p:strVal val="visible"/>
                                      </p:to>
                                    </p:set>
                                    <p:animEffect transition="in" filter="blinds(horizontal)">
                                      <p:cBhvr>
                                        <p:cTn id="7" dur="500"/>
                                        <p:tgtEl>
                                          <p:spTgt spid="522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42900" y="274638"/>
            <a:ext cx="3733800" cy="1935162"/>
          </a:xfrm>
        </p:spPr>
        <p:txBody>
          <a:bodyPr/>
          <a:lstStyle/>
          <a:p>
            <a:pPr eaLnBrk="1" hangingPunct="1">
              <a:defRPr/>
            </a:pPr>
            <a:r>
              <a:rPr lang="ar-JO" sz="5400" b="1" dirty="0">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rPr>
              <a:t>السياق القانوني
</a:t>
            </a:r>
            <a:endParaRPr lang="en-AU" sz="5400" b="1" dirty="0">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endParaRPr>
          </a:p>
        </p:txBody>
      </p:sp>
      <p:pic>
        <p:nvPicPr>
          <p:cNvPr id="161795" name="Picture 7" descr="kotel_neig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251325" y="0"/>
            <a:ext cx="4892675" cy="6858000"/>
          </a:xfrm>
          <a:noFill/>
        </p:spPr>
      </p:pic>
      <p:sp>
        <p:nvSpPr>
          <p:cNvPr id="161796" name="Rectangle 3"/>
          <p:cNvSpPr>
            <a:spLocks noChangeArrowheads="1"/>
          </p:cNvSpPr>
          <p:nvPr/>
        </p:nvSpPr>
        <p:spPr bwMode="auto">
          <a:xfrm>
            <a:off x="457200" y="2337267"/>
            <a:ext cx="35052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lvl="0" algn="ctr" defTabSz="914400" fontAlgn="base">
              <a:spcBef>
                <a:spcPct val="0"/>
              </a:spcBef>
              <a:spcAft>
                <a:spcPct val="0"/>
              </a:spcAft>
              <a:tabLst>
                <a:tab pos="457200" algn="l"/>
              </a:tabLst>
              <a:defRPr/>
            </a:pPr>
            <a:r>
              <a:rPr lang="ar-JO" sz="4000" b="1" dirty="0">
                <a:solidFill>
                  <a:srgbClr val="000000"/>
                </a:solidFill>
                <a:latin typeface="Arial" panose="020B0604020202020204" pitchFamily="34" charset="0"/>
                <a:ea typeface="ＭＳ Ｐゴシック" charset="0"/>
              </a:rPr>
              <a:t>الإدراك و
الجزاء
</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1797" name="Rectangle 8"/>
          <p:cNvSpPr>
            <a:spLocks noChangeArrowheads="1"/>
          </p:cNvSpPr>
          <p:nvPr/>
        </p:nvSpPr>
        <p:spPr bwMode="auto">
          <a:xfrm>
            <a:off x="228600" y="4343400"/>
            <a:ext cx="39624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lvl="0" algn="ctr" defTabSz="914400" fontAlgn="base">
              <a:spcBef>
                <a:spcPct val="0"/>
              </a:spcBef>
              <a:spcAft>
                <a:spcPct val="0"/>
              </a:spcAft>
              <a:defRPr/>
            </a:pPr>
            <a:r>
              <a:rPr lang="ar-JO" sz="2800" b="1" baseline="30000" dirty="0">
                <a:latin typeface="Arial" panose="020B0604020202020204" pitchFamily="34" charset="0"/>
              </a:rPr>
              <a:t>"</a:t>
            </a:r>
            <a:r>
              <a:rPr lang="ar-JO" sz="2400" b="1" baseline="30000" dirty="0">
                <a:latin typeface="Arial" panose="020B0604020202020204" pitchFamily="34" charset="0"/>
              </a:rPr>
              <a:t> </a:t>
            </a:r>
            <a:r>
              <a:rPr lang="ar-JO" sz="2400" b="1" dirty="0">
                <a:latin typeface="Arial" panose="020B0604020202020204" pitchFamily="34" charset="0"/>
              </a:rPr>
              <a:t>اُرْدُدْنَا يَارَبُّ إِلَيْكَ فَنَرْتَدَّ. جَدِّدْ أَيَّامَنَا كَٱلْقَدِيمِ." (٥: ٢١)</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8089574"/>
      </p:ext>
    </p:extLst>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ChangeArrowheads="1"/>
          </p:cNvSpPr>
          <p:nvPr/>
        </p:nvSpPr>
        <p:spPr bwMode="auto">
          <a:xfrm>
            <a:off x="0" y="0"/>
            <a:ext cx="9144000" cy="6858000"/>
          </a:xfrm>
          <a:prstGeom prst="rect">
            <a:avLst/>
          </a:prstGeom>
          <a:gradFill rotWithShape="0">
            <a:gsLst>
              <a:gs pos="0">
                <a:schemeClr val="tx1"/>
              </a:gs>
              <a:gs pos="100000">
                <a:schemeClr val="accent2"/>
              </a:gs>
            </a:gsLst>
            <a:lin ang="5400000" scaled="1"/>
          </a:grad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65890" name="Picture 3" descr="CITYSCAPE_BIG1"/>
          <p:cNvPicPr>
            <a:picLocks noChangeAspect="1" noChangeArrowheads="1"/>
          </p:cNvPicPr>
          <p:nvPr/>
        </p:nvPicPr>
        <p:blipFill>
          <a:blip r:embed="rId3" cstate="screen">
            <a:lum bright="-6000" contrast="18000"/>
            <a:extLst>
              <a:ext uri="{28A0092B-C50C-407E-A947-70E740481C1C}">
                <a14:useLocalDpi xmlns:a14="http://schemas.microsoft.com/office/drawing/2010/main"/>
              </a:ext>
            </a:extLst>
          </a:blip>
          <a:srcRect/>
          <a:stretch>
            <a:fillRect/>
          </a:stretch>
        </p:blipFill>
        <p:spPr bwMode="auto">
          <a:xfrm>
            <a:off x="3048000" y="60325"/>
            <a:ext cx="6096000" cy="374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8" name="Text Box 4"/>
          <p:cNvSpPr txBox="1">
            <a:spLocks noChangeArrowheads="1"/>
          </p:cNvSpPr>
          <p:nvPr/>
        </p:nvSpPr>
        <p:spPr bwMode="auto">
          <a:xfrm>
            <a:off x="471488" y="4002744"/>
            <a:ext cx="7772400" cy="193899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marL="228600"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2" defTabSz="914400" eaLnBrk="1" fontAlgn="base" hangingPunct="1">
              <a:spcBef>
                <a:spcPct val="0"/>
              </a:spcBef>
              <a:spcAft>
                <a:spcPct val="0"/>
              </a:spcAft>
              <a:defRPr/>
            </a:pPr>
            <a:r>
              <a:rPr lang="ar-JO" sz="4000" baseline="30000" dirty="0">
                <a:solidFill>
                  <a:srgbClr val="000000"/>
                </a:solidFill>
                <a:latin typeface="amiriregular"/>
              </a:rPr>
              <a:t> </a:t>
            </a:r>
            <a:r>
              <a:rPr lang="ar-JO" sz="4000" dirty="0">
                <a:solidFill>
                  <a:schemeClr val="bg1"/>
                </a:solidFill>
                <a:latin typeface="amiriregular"/>
              </a:rPr>
              <a:t>جَمِيلُ ٱلِٱرْتِفَاعِ، فَرَحُ كُلِّ ٱلْأَرْضِ، جَبَلُ صِهْيَوْنَ. فَرَحُ أَقَاصِي ٱلشِّمَالِ، مَدِينَةُ ٱلْمَلِكِ ٱلْعَظِيمِ</a:t>
            </a:r>
            <a:r>
              <a:rPr lang="ar-JO" sz="4000" dirty="0">
                <a:solidFill>
                  <a:srgbClr val="000000"/>
                </a:solidFill>
                <a:latin typeface="amiriregular"/>
              </a:rPr>
              <a:t>.</a:t>
            </a:r>
            <a:endParaRPr kumimoji="0" lang="en-US" sz="4000" b="1" u="none" strike="noStrike" kern="1200" cap="none" spc="0" normalizeH="0" baseline="0" noProof="0" dirty="0">
              <a:ln>
                <a:noFill/>
              </a:ln>
              <a:solidFill>
                <a:srgbClr val="FFFFFF"/>
              </a:solidFill>
              <a:effectLst>
                <a:outerShdw blurRad="53975" dist="101600" dir="2700000" algn="tl" rotWithShape="0">
                  <a:srgbClr val="000000">
                    <a:alpha val="79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2710" name="Text Box 6"/>
          <p:cNvSpPr txBox="1">
            <a:spLocks noChangeArrowheads="1"/>
          </p:cNvSpPr>
          <p:nvPr/>
        </p:nvSpPr>
        <p:spPr bwMode="auto">
          <a:xfrm>
            <a:off x="471488" y="441325"/>
            <a:ext cx="2576512" cy="3170099"/>
          </a:xfrm>
          <a:prstGeom prst="rect">
            <a:avLst/>
          </a:prstGeom>
          <a:noFill/>
          <a:ln w="9525">
            <a:noFill/>
            <a:miter lim="800000"/>
            <a:headEnd/>
            <a:tailEnd/>
          </a:ln>
          <a:effec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marL="228600"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2" defTabSz="914400" eaLnBrk="1" fontAlgn="base" hangingPunct="1">
              <a:spcBef>
                <a:spcPct val="0"/>
              </a:spcBef>
              <a:spcAft>
                <a:spcPct val="0"/>
              </a:spcAft>
              <a:defRPr/>
            </a:pPr>
            <a:r>
              <a:rPr lang="ar-JO" sz="4000" dirty="0">
                <a:solidFill>
                  <a:schemeClr val="bg1"/>
                </a:solidFill>
                <a:latin typeface="amiriregular"/>
              </a:rPr>
              <a:t>عَظِيمٌ هُوَ ٱلرَّبُّ وَحَمِيدٌ جِدًّا فِي مَدِينَةِ إِلَهِنَا، جَبَلِ قُدْسِهِ.</a:t>
            </a:r>
            <a:endParaRPr kumimoji="0" lang="en-US" sz="4000" b="1" u="none" strike="noStrike" kern="1200" cap="none" spc="0" normalizeH="0" baseline="0" noProof="0" dirty="0">
              <a:ln>
                <a:noFill/>
              </a:ln>
              <a:solidFill>
                <a:schemeClr val="bg1"/>
              </a:solidFill>
              <a:effectLst>
                <a:outerShdw blurRad="53975" dist="101600" dir="2700000" algn="tl" rotWithShape="0">
                  <a:srgbClr val="000000">
                    <a:alpha val="79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2711" name="Rectangle 7"/>
          <p:cNvSpPr>
            <a:spLocks noGrp="1" noChangeArrowheads="1"/>
          </p:cNvSpPr>
          <p:nvPr>
            <p:ph type="title" idx="4294967295"/>
          </p:nvPr>
        </p:nvSpPr>
        <p:spPr>
          <a:xfrm>
            <a:off x="2362200" y="6202363"/>
            <a:ext cx="4953000" cy="579437"/>
          </a:xfrm>
        </p:spPr>
        <p:txBody>
          <a:bodyPr anchor="t">
            <a:spAutoFit/>
          </a:bodyPr>
          <a:lstStyle/>
          <a:p>
            <a:pPr eaLnBrk="1" hangingPunct="1">
              <a:spcBef>
                <a:spcPct val="50000"/>
              </a:spcBef>
              <a:defRPr/>
            </a:pPr>
            <a:r>
              <a:rPr lang="ar-SA" sz="3200" dirty="0">
                <a:solidFill>
                  <a:schemeClr val="bg1"/>
                </a:solidFill>
                <a:effectLst>
                  <a:outerShdw blurRad="53975" dist="101600" dir="2700000" algn="tl" rotWithShape="0">
                    <a:srgbClr val="000000">
                      <a:alpha val="79000"/>
                    </a:srgbClr>
                  </a:outerShdw>
                </a:effectLst>
                <a:ea typeface="ＭＳ Ｐゴシック" charset="0"/>
              </a:rPr>
              <a:t>مزامير ٤٨: ١-٢</a:t>
            </a:r>
            <a:endParaRPr lang="en-US" sz="3200" dirty="0">
              <a:solidFill>
                <a:schemeClr val="bg1"/>
              </a:solidFill>
              <a:effectLst>
                <a:outerShdw blurRad="53975" dist="101600" dir="2700000" algn="tl" rotWithShape="0">
                  <a:srgbClr val="000000">
                    <a:alpha val="79000"/>
                  </a:srgbClr>
                </a:outerShdw>
              </a:effectLst>
              <a:ea typeface="ＭＳ Ｐゴシック" charset="0"/>
            </a:endParaRPr>
          </a:p>
        </p:txBody>
      </p:sp>
    </p:spTree>
    <p:extLst>
      <p:ext uri="{BB962C8B-B14F-4D97-AF65-F5344CB8AC3E}">
        <p14:creationId xmlns:p14="http://schemas.microsoft.com/office/powerpoint/2010/main" val="3191086791"/>
      </p:ext>
    </p:extLst>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Israel 034"/>
          <p:cNvPicPr>
            <a:picLocks noChangeAspect="1" noChangeArrowheads="1"/>
          </p:cNvPicPr>
          <p:nvPr/>
        </p:nvPicPr>
        <p:blipFill>
          <a:blip r:embed="rId3"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1" name="Text Box 3"/>
          <p:cNvSpPr txBox="1">
            <a:spLocks noChangeArrowheads="1"/>
          </p:cNvSpPr>
          <p:nvPr/>
        </p:nvSpPr>
        <p:spPr bwMode="auto">
          <a:xfrm>
            <a:off x="-36513" y="37020"/>
            <a:ext cx="9197976" cy="707886"/>
          </a:xfrm>
          <a:prstGeom prst="rect">
            <a:avLst/>
          </a:prstGeom>
          <a:noFill/>
          <a:ln w="9525">
            <a:noFill/>
            <a:miter lim="800000"/>
            <a:headEnd/>
            <a:tailEnd/>
          </a:ln>
          <a:effectLst/>
        </p:spPr>
        <p:txBody>
          <a:bodyPr anchor="ctr">
            <a:spAutoFit/>
          </a:bodyPr>
          <a:lstStyle/>
          <a:p>
            <a:pPr marL="228600" lvl="2" algn="ctr" defTabSz="914400" fontAlgn="base">
              <a:spcBef>
                <a:spcPct val="0"/>
              </a:spcBef>
              <a:spcAft>
                <a:spcPct val="0"/>
              </a:spcAft>
              <a:defRPr/>
            </a:pPr>
            <a:r>
              <a:rPr lang="ar-JO" sz="4000" b="1" baseline="30000" dirty="0">
                <a:solidFill>
                  <a:schemeClr val="bg1"/>
                </a:solidFill>
                <a:effectLst>
                  <a:glow rad="228600">
                    <a:schemeClr val="accent4">
                      <a:satMod val="175000"/>
                      <a:alpha val="67000"/>
                    </a:schemeClr>
                  </a:glow>
                </a:effectLst>
                <a:latin typeface="Arial" panose="020B0604020202020204" pitchFamily="34" charset="0"/>
                <a:cs typeface="Arial" panose="020B0604020202020204" pitchFamily="34" charset="0"/>
              </a:rPr>
              <a:t> </a:t>
            </a:r>
            <a:r>
              <a:rPr lang="ar-JO" sz="4000" b="1" dirty="0">
                <a:solidFill>
                  <a:schemeClr val="bg1"/>
                </a:solidFill>
                <a:effectLst>
                  <a:glow rad="228600">
                    <a:schemeClr val="accent4">
                      <a:satMod val="175000"/>
                      <a:alpha val="67000"/>
                    </a:schemeClr>
                  </a:glow>
                </a:effectLst>
                <a:latin typeface="Arial" panose="020B0604020202020204" pitchFamily="34" charset="0"/>
                <a:cs typeface="Arial" panose="020B0604020202020204" pitchFamily="34" charset="0"/>
              </a:rPr>
              <a:t>لِأَنَّ عَبِيدَكَ قَدْ سُرُّوا بِحِجَارَتِهَا، وَحَنُّوا إِلَى تُرَابِهَا. </a:t>
            </a:r>
            <a:endParaRPr kumimoji="0" lang="en-US" sz="4000" b="1" u="none" strike="noStrike" kern="1200" cap="none" spc="0" normalizeH="0" baseline="0" noProof="0" dirty="0">
              <a:ln>
                <a:noFill/>
              </a:ln>
              <a:solidFill>
                <a:schemeClr val="bg1"/>
              </a:solidFill>
              <a:effectLst>
                <a:glow rad="228600">
                  <a:schemeClr val="accent4">
                    <a:satMod val="175000"/>
                    <a:alpha val="67000"/>
                  </a:schemeClr>
                </a:glow>
              </a:effectLst>
              <a:uLnTx/>
              <a:uFillTx/>
              <a:latin typeface="Arial" panose="020B0604020202020204" pitchFamily="34" charset="0"/>
              <a:ea typeface="ＭＳ Ｐゴシック" charset="0"/>
              <a:cs typeface="Arial" panose="020B0604020202020204" pitchFamily="34" charset="0"/>
            </a:endParaRPr>
          </a:p>
        </p:txBody>
      </p:sp>
      <p:sp>
        <p:nvSpPr>
          <p:cNvPr id="73733" name="Rectangle 5"/>
          <p:cNvSpPr>
            <a:spLocks noGrp="1" noChangeArrowheads="1"/>
          </p:cNvSpPr>
          <p:nvPr>
            <p:ph type="title" idx="4294967295"/>
          </p:nvPr>
        </p:nvSpPr>
        <p:spPr>
          <a:xfrm>
            <a:off x="4267200" y="5943600"/>
            <a:ext cx="4495800" cy="685800"/>
          </a:xfrm>
          <a:solidFill>
            <a:srgbClr val="000000"/>
          </a:solidFill>
        </p:spPr>
        <p:txBody>
          <a:bodyPr/>
          <a:lstStyle/>
          <a:p>
            <a:pPr eaLnBrk="1" hangingPunct="1">
              <a:defRPr/>
            </a:pPr>
            <a:r>
              <a:rPr lang="ar-SA" sz="3200" dirty="0">
                <a:solidFill>
                  <a:schemeClr val="bg1"/>
                </a:solidFill>
                <a:effectLst>
                  <a:outerShdw blurRad="38100" dist="38100" dir="2700000" algn="tl">
                    <a:srgbClr val="808080"/>
                  </a:outerShdw>
                </a:effectLst>
                <a:ea typeface="ＭＳ Ｐゴシック" charset="0"/>
              </a:rPr>
              <a:t>مزامير ١٠٢: ١٤</a:t>
            </a:r>
            <a:endParaRPr lang="en-US" dirty="0">
              <a:ea typeface="ＭＳ Ｐゴシック" charset="0"/>
            </a:endParaRPr>
          </a:p>
        </p:txBody>
      </p:sp>
    </p:spTree>
    <p:extLst>
      <p:ext uri="{BB962C8B-B14F-4D97-AF65-F5344CB8AC3E}">
        <p14:creationId xmlns:p14="http://schemas.microsoft.com/office/powerpoint/2010/main" val="2332974085"/>
      </p:ext>
    </p:extLst>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Israel 092"/>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a:stretch>
            <a:fillRect/>
          </a:stretch>
        </p:blipFill>
        <p:spPr bwMode="auto">
          <a:xfrm>
            <a:off x="0" y="14287"/>
            <a:ext cx="91440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5" name="Text Box 3"/>
          <p:cNvSpPr txBox="1">
            <a:spLocks noChangeArrowheads="1"/>
          </p:cNvSpPr>
          <p:nvPr/>
        </p:nvSpPr>
        <p:spPr bwMode="auto">
          <a:xfrm>
            <a:off x="179387" y="199837"/>
            <a:ext cx="8785225" cy="1938992"/>
          </a:xfrm>
          <a:prstGeom prst="rect">
            <a:avLst/>
          </a:prstGeom>
          <a:noFill/>
          <a:ln w="9525">
            <a:noFill/>
            <a:miter lim="800000"/>
            <a:headEnd/>
            <a:tailEnd/>
          </a:ln>
          <a:effectLst/>
        </p:spPr>
        <p:txBody>
          <a:bodyPr anchor="ctr">
            <a:spAutoFit/>
          </a:bodyPr>
          <a:lstStyle>
            <a:defPPr>
              <a:defRPr lang="en-US"/>
            </a:defPPr>
            <a:lvl3pPr marL="228600" lvl="2" algn="ctr" defTabSz="914400" fontAlgn="base">
              <a:spcBef>
                <a:spcPct val="0"/>
              </a:spcBef>
              <a:spcAft>
                <a:spcPct val="0"/>
              </a:spcAft>
              <a:defRPr sz="4000" baseline="30000">
                <a:solidFill>
                  <a:schemeClr val="bg1"/>
                </a:solidFill>
                <a:effectLst>
                  <a:glow rad="228600">
                    <a:schemeClr val="accent4">
                      <a:satMod val="175000"/>
                      <a:alpha val="67000"/>
                    </a:schemeClr>
                  </a:glow>
                </a:effectLst>
                <a:latin typeface="amiriregular"/>
              </a:defRPr>
            </a:lvl3pPr>
          </a:lstStyle>
          <a:p>
            <a:pPr lvl="2"/>
            <a:r>
              <a:rPr lang="ar-JO" b="1" baseline="0" dirty="0">
                <a:effectLst>
                  <a:glow rad="228600">
                    <a:schemeClr val="accent4">
                      <a:satMod val="175000"/>
                      <a:alpha val="81000"/>
                    </a:schemeClr>
                  </a:glow>
                </a:effectLst>
                <a:latin typeface="Arial" panose="020B0604020202020204" pitchFamily="34" charset="0"/>
                <a:cs typeface="Arial" panose="020B0604020202020204" pitchFamily="34" charset="0"/>
              </a:rPr>
              <a:t>إِنْ نَسِيتُكِ يَا أُورُشَلِيمُ، تَنْسَى يَمِينِي! ٦ لِيَلْتَصِقْ لِسَانِي بِحَنَكِي إِنْ لَمْ أَذْكُرْكِ، إِنْ لَمْ أُفَضِّلْ أُورُشَلِيمَ عَلَى أَعْظَمِ فَرَحِي!</a:t>
            </a:r>
            <a:endParaRPr lang="en-US" b="1" baseline="0" dirty="0">
              <a:effectLst>
                <a:glow rad="228600">
                  <a:schemeClr val="accent4">
                    <a:satMod val="175000"/>
                    <a:alpha val="81000"/>
                  </a:schemeClr>
                </a:glow>
              </a:effectLst>
              <a:latin typeface="Arial" panose="020B0604020202020204" pitchFamily="34" charset="0"/>
              <a:cs typeface="Arial" panose="020B0604020202020204" pitchFamily="34" charset="0"/>
            </a:endParaRPr>
          </a:p>
        </p:txBody>
      </p:sp>
      <p:sp>
        <p:nvSpPr>
          <p:cNvPr id="74757" name="Rectangle 5"/>
          <p:cNvSpPr>
            <a:spLocks noGrp="1" noChangeArrowheads="1"/>
          </p:cNvSpPr>
          <p:nvPr>
            <p:ph type="title" idx="4294967295"/>
          </p:nvPr>
        </p:nvSpPr>
        <p:spPr>
          <a:xfrm>
            <a:off x="4572000" y="6202363"/>
            <a:ext cx="4343400" cy="579437"/>
          </a:xfrm>
        </p:spPr>
        <p:txBody>
          <a:bodyPr anchor="t">
            <a:spAutoFit/>
          </a:bodyPr>
          <a:lstStyle/>
          <a:p>
            <a:pPr algn="r" eaLnBrk="1" hangingPunct="1">
              <a:spcBef>
                <a:spcPct val="50000"/>
              </a:spcBef>
              <a:defRPr/>
            </a:pPr>
            <a:r>
              <a:rPr lang="ar-SA" sz="3200" dirty="0">
                <a:solidFill>
                  <a:schemeClr val="bg1"/>
                </a:solidFill>
                <a:effectLst>
                  <a:glow rad="139700">
                    <a:schemeClr val="tx1">
                      <a:alpha val="89000"/>
                    </a:schemeClr>
                  </a:glow>
                  <a:outerShdw blurRad="38100" dist="38100" dir="2700000" algn="tl">
                    <a:srgbClr val="808080"/>
                  </a:outerShdw>
                </a:effectLst>
                <a:ea typeface="ＭＳ Ｐゴシック" charset="0"/>
              </a:rPr>
              <a:t>مزامير ١٣٧: ٥-٦</a:t>
            </a:r>
            <a:endParaRPr lang="en-US" sz="3200" dirty="0">
              <a:solidFill>
                <a:schemeClr val="bg1"/>
              </a:solidFill>
              <a:effectLst>
                <a:glow rad="139700">
                  <a:schemeClr val="tx1">
                    <a:alpha val="89000"/>
                  </a:schemeClr>
                </a:glow>
                <a:outerShdw blurRad="38100" dist="38100" dir="2700000" algn="tl">
                  <a:srgbClr val="808080"/>
                </a:outerShdw>
              </a:effectLst>
              <a:ea typeface="ＭＳ Ｐゴシック" charset="0"/>
            </a:endParaRPr>
          </a:p>
        </p:txBody>
      </p:sp>
    </p:spTree>
    <p:extLst>
      <p:ext uri="{BB962C8B-B14F-4D97-AF65-F5344CB8AC3E}">
        <p14:creationId xmlns:p14="http://schemas.microsoft.com/office/powerpoint/2010/main" val="3608784524"/>
      </p:ext>
    </p:extLst>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type="title" idx="4294967295"/>
          </p:nvPr>
        </p:nvSpPr>
        <p:spPr>
          <a:xfrm>
            <a:off x="0" y="1772816"/>
            <a:ext cx="9144000" cy="2362200"/>
          </a:xfrm>
        </p:spPr>
        <p:txBody>
          <a:bodyPr/>
          <a:lstStyle/>
          <a:p>
            <a:pPr algn="ctr" rtl="1" eaLnBrk="1" fontAlgn="base" hangingPunct="1">
              <a:spcBef>
                <a:spcPct val="0"/>
              </a:spcBef>
              <a:spcAft>
                <a:spcPct val="0"/>
              </a:spcAft>
              <a:defRPr/>
            </a:pPr>
            <a:r>
              <a:rPr lang="ar-SA" sz="6000" b="1" dirty="0">
                <a:solidFill>
                  <a:schemeClr val="bg1"/>
                </a:solidFill>
                <a:effectLst/>
                <a:latin typeface="Boca Raton ICG Solid" charset="0"/>
                <a:ea typeface="ＭＳ Ｐゴシック" charset="0"/>
                <a:cs typeface="ＭＳ Ｐゴシック" charset="0"/>
              </a:rPr>
              <a:t>مراثي حديثة</a:t>
            </a:r>
            <a:endParaRPr lang="en-US" sz="6000" b="1" dirty="0">
              <a:solidFill>
                <a:schemeClr val="bg1"/>
              </a:solidFill>
              <a:effectLst/>
              <a:latin typeface="Boca Raton ICG Solid" charset="0"/>
              <a:ea typeface="ＭＳ Ｐゴシック" charset="0"/>
              <a:cs typeface="ＭＳ Ｐゴシック" charset="0"/>
            </a:endParaRPr>
          </a:p>
        </p:txBody>
      </p:sp>
    </p:spTree>
    <p:extLst>
      <p:ext uri="{BB962C8B-B14F-4D97-AF65-F5344CB8AC3E}">
        <p14:creationId xmlns:p14="http://schemas.microsoft.com/office/powerpoint/2010/main" val="1509953747"/>
      </p:ext>
    </p:extLst>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attack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
            <a:ext cx="9144000" cy="702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0" name="Rectangle 3"/>
          <p:cNvSpPr>
            <a:spLocks noGrp="1" noChangeArrowheads="1"/>
          </p:cNvSpPr>
          <p:nvPr>
            <p:ph type="title" idx="4294967295"/>
          </p:nvPr>
        </p:nvSpPr>
        <p:spPr>
          <a:xfrm>
            <a:off x="0" y="-118442"/>
            <a:ext cx="9144000" cy="1152525"/>
          </a:xfrm>
        </p:spPr>
        <p:txBody>
          <a:bodyPr/>
          <a:lstStyle/>
          <a:p>
            <a:pPr eaLnBrk="1" hangingPunct="1"/>
            <a:r>
              <a:rPr lang="ar-SA" dirty="0">
                <a:effectLst>
                  <a:glow rad="228600">
                    <a:schemeClr val="accent4">
                      <a:satMod val="175000"/>
                      <a:alpha val="75000"/>
                    </a:schemeClr>
                  </a:glow>
                </a:effectLst>
                <a:ea typeface="ＭＳ Ｐゴシック" charset="0"/>
              </a:rPr>
              <a:t>البُرجان التوأمان</a:t>
            </a:r>
            <a:endParaRPr lang="en-US" dirty="0">
              <a:effectLst>
                <a:glow rad="228600">
                  <a:schemeClr val="accent4">
                    <a:satMod val="175000"/>
                    <a:alpha val="75000"/>
                  </a:schemeClr>
                </a:glow>
              </a:effectLst>
              <a:ea typeface="ＭＳ Ｐゴシック" charset="0"/>
            </a:endParaRPr>
          </a:p>
        </p:txBody>
      </p:sp>
    </p:spTree>
    <p:extLst>
      <p:ext uri="{BB962C8B-B14F-4D97-AF65-F5344CB8AC3E}">
        <p14:creationId xmlns:p14="http://schemas.microsoft.com/office/powerpoint/2010/main" val="2469088415"/>
      </p:ext>
    </p:extLst>
  </p:cSld>
  <p:clrMapOvr>
    <a:masterClrMapping/>
  </p:clrMapOvr>
  <p:transition spd="med" advTm="3000"/>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180227" name="Picture 3" descr="Pentagon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85838"/>
            <a:ext cx="9144000" cy="589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8" name="Rectangle 4"/>
          <p:cNvSpPr>
            <a:spLocks noGrp="1" noChangeArrowheads="1"/>
          </p:cNvSpPr>
          <p:nvPr>
            <p:ph type="title" idx="4294967295"/>
          </p:nvPr>
        </p:nvSpPr>
        <p:spPr>
          <a:xfrm>
            <a:off x="0" y="0"/>
            <a:ext cx="9144000" cy="981075"/>
          </a:xfrm>
        </p:spPr>
        <p:txBody>
          <a:bodyPr/>
          <a:lstStyle/>
          <a:p>
            <a:pPr eaLnBrk="1" hangingPunct="1"/>
            <a:r>
              <a:rPr lang="ar-SA" dirty="0">
                <a:ea typeface="ＭＳ Ｐゴシック" charset="0"/>
              </a:rPr>
              <a:t>مبنى البنتاغون</a:t>
            </a:r>
            <a:endParaRPr lang="en-US" dirty="0">
              <a:ea typeface="ＭＳ Ｐゴシック" charset="0"/>
            </a:endParaRPr>
          </a:p>
        </p:txBody>
      </p:sp>
    </p:spTree>
    <p:extLst>
      <p:ext uri="{BB962C8B-B14F-4D97-AF65-F5344CB8AC3E}">
        <p14:creationId xmlns:p14="http://schemas.microsoft.com/office/powerpoint/2010/main" val="2124217586"/>
      </p:ext>
    </p:extLst>
  </p:cSld>
  <p:clrMapOvr>
    <a:masterClrMapping/>
  </p:clrMapOvr>
  <p:transition spd="med" advTm="3000"/>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2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00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Rectangle 3"/>
          <p:cNvSpPr>
            <a:spLocks noGrp="1" noChangeArrowheads="1"/>
          </p:cNvSpPr>
          <p:nvPr>
            <p:ph type="title" idx="4294967295"/>
          </p:nvPr>
        </p:nvSpPr>
        <p:spPr>
          <a:xfrm>
            <a:off x="0" y="0"/>
            <a:ext cx="9144000" cy="908050"/>
          </a:xfrm>
        </p:spPr>
        <p:txBody>
          <a:bodyPr/>
          <a:lstStyle/>
          <a:p>
            <a:pPr eaLnBrk="1" hangingPunct="1"/>
            <a:r>
              <a:rPr lang="ar-SA" dirty="0">
                <a:ea typeface="ＭＳ Ｐゴシック" charset="0"/>
              </a:rPr>
              <a:t>آثار الغبار</a:t>
            </a:r>
            <a:endParaRPr lang="en-US" dirty="0">
              <a:ea typeface="ＭＳ Ｐゴシック" charset="0"/>
            </a:endParaRPr>
          </a:p>
        </p:txBody>
      </p:sp>
    </p:spTree>
    <p:extLst>
      <p:ext uri="{BB962C8B-B14F-4D97-AF65-F5344CB8AC3E}">
        <p14:creationId xmlns:p14="http://schemas.microsoft.com/office/powerpoint/2010/main" val="965393020"/>
      </p:ext>
    </p:extLst>
  </p:cSld>
  <p:clrMapOvr>
    <a:masterClrMapping/>
  </p:clrMapOvr>
  <p:transition spd="med" advTm="3000"/>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0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Rectangle 3"/>
          <p:cNvSpPr>
            <a:spLocks noGrp="1" noChangeArrowheads="1"/>
          </p:cNvSpPr>
          <p:nvPr>
            <p:ph type="title" idx="4294967295"/>
          </p:nvPr>
        </p:nvSpPr>
        <p:spPr>
          <a:xfrm>
            <a:off x="-31750" y="-18566"/>
            <a:ext cx="9212263" cy="973137"/>
          </a:xfrm>
          <a:solidFill>
            <a:srgbClr val="000000"/>
          </a:solidFill>
        </p:spPr>
        <p:txBody>
          <a:bodyPr/>
          <a:lstStyle/>
          <a:p>
            <a:pPr eaLnBrk="1" hangingPunct="1"/>
            <a:r>
              <a:rPr lang="ar-SA" dirty="0">
                <a:ea typeface="ＭＳ Ｐゴシック" charset="0"/>
              </a:rPr>
              <a:t>رجال الإطفاء المتبقين</a:t>
            </a:r>
            <a:endParaRPr lang="en-US" dirty="0">
              <a:ea typeface="ＭＳ Ｐゴシック" charset="0"/>
            </a:endParaRPr>
          </a:p>
        </p:txBody>
      </p:sp>
    </p:spTree>
    <p:extLst>
      <p:ext uri="{BB962C8B-B14F-4D97-AF65-F5344CB8AC3E}">
        <p14:creationId xmlns:p14="http://schemas.microsoft.com/office/powerpoint/2010/main" val="2742585453"/>
      </p:ext>
    </p:extLst>
  </p:cSld>
  <p:clrMapOvr>
    <a:masterClrMapping/>
  </p:clrMapOvr>
  <p:transition spd="med" advTm="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7218" name="Rectangle 8"/>
          <p:cNvSpPr>
            <a:spLocks noChangeArrowheads="1"/>
          </p:cNvSpPr>
          <p:nvPr/>
        </p:nvSpPr>
        <p:spPr bwMode="auto">
          <a:xfrm>
            <a:off x="7162800" y="4724400"/>
            <a:ext cx="1676400" cy="13716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4" name="Text Box 14"/>
          <p:cNvSpPr txBox="1">
            <a:spLocks noChangeArrowheads="1"/>
          </p:cNvSpPr>
          <p:nvPr/>
        </p:nvSpPr>
        <p:spPr bwMode="auto">
          <a:xfrm>
            <a:off x="7239000" y="5029200"/>
            <a:ext cx="1676400" cy="738664"/>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استجابة</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المتبقين</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97295" name="Text Box 15"/>
          <p:cNvSpPr txBox="1">
            <a:spLocks noChangeArrowheads="1"/>
          </p:cNvSpPr>
          <p:nvPr/>
        </p:nvSpPr>
        <p:spPr bwMode="auto">
          <a:xfrm>
            <a:off x="4572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7296" name="Text Box 16"/>
          <p:cNvSpPr txBox="1">
            <a:spLocks noChangeArrowheads="1"/>
          </p:cNvSpPr>
          <p:nvPr/>
        </p:nvSpPr>
        <p:spPr bwMode="auto">
          <a:xfrm>
            <a:off x="21336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3600" b="1" dirty="0">
                <a:solidFill>
                  <a:srgbClr val="FFFFFF"/>
                </a:solidFill>
                <a:latin typeface="Arial" panose="020B0604020202020204" pitchFamily="34" charset="0"/>
                <a:ea typeface="ＭＳ Ｐゴシック" charset="0"/>
                <a:cs typeface="Arial" panose="020B0604020202020204" pitchFamily="34" charset="0"/>
              </a:rPr>
              <a:t>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7297" name="Text Box 17"/>
          <p:cNvSpPr txBox="1">
            <a:spLocks noChangeArrowheads="1"/>
          </p:cNvSpPr>
          <p:nvPr/>
        </p:nvSpPr>
        <p:spPr bwMode="auto">
          <a:xfrm>
            <a:off x="39624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3600" b="1" dirty="0">
                <a:solidFill>
                  <a:srgbClr val="FFFFFF"/>
                </a:solidFill>
                <a:latin typeface="Arial" panose="020B0604020202020204" pitchFamily="34" charset="0"/>
                <a:ea typeface="ＭＳ Ｐゴシック" charset="0"/>
                <a:cs typeface="Arial" panose="020B0604020202020204" pitchFamily="34" charset="0"/>
              </a:rPr>
              <a:t>3</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7298" name="Text Box 18"/>
          <p:cNvSpPr txBox="1">
            <a:spLocks noChangeArrowheads="1"/>
          </p:cNvSpPr>
          <p:nvPr/>
        </p:nvSpPr>
        <p:spPr bwMode="auto">
          <a:xfrm>
            <a:off x="57150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3600" b="1" dirty="0">
                <a:solidFill>
                  <a:srgbClr val="FFFFFF"/>
                </a:solidFill>
                <a:latin typeface="Arial" panose="020B0604020202020204" pitchFamily="34" charset="0"/>
                <a:ea typeface="ＭＳ Ｐゴシック" charset="0"/>
                <a:cs typeface="Arial" panose="020B0604020202020204" pitchFamily="34" charset="0"/>
              </a:rPr>
              <a:t>4</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7299" name="Text Box 19"/>
          <p:cNvSpPr txBox="1">
            <a:spLocks noChangeArrowheads="1"/>
          </p:cNvSpPr>
          <p:nvPr/>
        </p:nvSpPr>
        <p:spPr bwMode="auto">
          <a:xfrm>
            <a:off x="74676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3600" b="1" dirty="0">
                <a:solidFill>
                  <a:srgbClr val="FFFFFF"/>
                </a:solidFill>
                <a:latin typeface="Arial" panose="020B0604020202020204" pitchFamily="34" charset="0"/>
                <a:ea typeface="ＭＳ Ｐゴシック" charset="0"/>
                <a:cs typeface="Arial" panose="020B0604020202020204" pitchFamily="34" charset="0"/>
              </a:rPr>
              <a:t>5</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7225" name="Rectangle 20"/>
          <p:cNvSpPr>
            <a:spLocks noChangeArrowheads="1"/>
          </p:cNvSpPr>
          <p:nvPr/>
        </p:nvSpPr>
        <p:spPr bwMode="auto">
          <a:xfrm>
            <a:off x="5486400" y="3352800"/>
            <a:ext cx="1676400" cy="13716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308" name="Text Box 28"/>
          <p:cNvSpPr txBox="1">
            <a:spLocks noChangeArrowheads="1"/>
          </p:cNvSpPr>
          <p:nvPr/>
        </p:nvSpPr>
        <p:spPr bwMode="auto">
          <a:xfrm>
            <a:off x="5562600" y="3505200"/>
            <a:ext cx="1447800" cy="738664"/>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غضب</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الرب</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37227" name="Rectangle 21"/>
          <p:cNvSpPr>
            <a:spLocks noChangeArrowheads="1"/>
          </p:cNvSpPr>
          <p:nvPr/>
        </p:nvSpPr>
        <p:spPr bwMode="auto">
          <a:xfrm>
            <a:off x="3733800" y="1981200"/>
            <a:ext cx="1676400" cy="13716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309" name="Text Box 29"/>
          <p:cNvSpPr txBox="1">
            <a:spLocks noChangeArrowheads="1"/>
          </p:cNvSpPr>
          <p:nvPr/>
        </p:nvSpPr>
        <p:spPr bwMode="auto">
          <a:xfrm>
            <a:off x="3810000" y="2286000"/>
            <a:ext cx="1600200" cy="738664"/>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استجابة</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إرميا</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37229" name="Rectangle 22"/>
          <p:cNvSpPr>
            <a:spLocks noChangeArrowheads="1"/>
          </p:cNvSpPr>
          <p:nvPr/>
        </p:nvSpPr>
        <p:spPr bwMode="auto">
          <a:xfrm>
            <a:off x="1981200" y="3352800"/>
            <a:ext cx="1676400" cy="13716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310" name="Text Box 30"/>
          <p:cNvSpPr txBox="1">
            <a:spLocks noChangeArrowheads="1"/>
          </p:cNvSpPr>
          <p:nvPr/>
        </p:nvSpPr>
        <p:spPr bwMode="auto">
          <a:xfrm>
            <a:off x="2057400" y="3657600"/>
            <a:ext cx="1600200" cy="738664"/>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دينونة</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الله</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37231" name="Rectangle 23"/>
          <p:cNvSpPr>
            <a:spLocks noChangeArrowheads="1"/>
          </p:cNvSpPr>
          <p:nvPr/>
        </p:nvSpPr>
        <p:spPr bwMode="auto">
          <a:xfrm>
            <a:off x="304800" y="4724400"/>
            <a:ext cx="1676400" cy="13716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311" name="Text Box 31"/>
          <p:cNvSpPr txBox="1">
            <a:spLocks noChangeArrowheads="1"/>
          </p:cNvSpPr>
          <p:nvPr/>
        </p:nvSpPr>
        <p:spPr bwMode="auto">
          <a:xfrm>
            <a:off x="304800" y="5089525"/>
            <a:ext cx="1752600" cy="738664"/>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خراب</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أورشليم</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97313" name="Line 33"/>
          <p:cNvSpPr>
            <a:spLocks noChangeShapeType="1"/>
          </p:cNvSpPr>
          <p:nvPr/>
        </p:nvSpPr>
        <p:spPr bwMode="auto">
          <a:xfrm>
            <a:off x="2514600" y="5486400"/>
            <a:ext cx="4038600" cy="0"/>
          </a:xfrm>
          <a:prstGeom prst="line">
            <a:avLst/>
          </a:prstGeom>
          <a:noFill/>
          <a:ln w="76200">
            <a:solidFill>
              <a:schemeClr val="bg1"/>
            </a:solidFill>
            <a:prstDash val="dash"/>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7318" name="Line 38"/>
          <p:cNvSpPr>
            <a:spLocks noChangeShapeType="1"/>
          </p:cNvSpPr>
          <p:nvPr/>
        </p:nvSpPr>
        <p:spPr bwMode="auto">
          <a:xfrm>
            <a:off x="3657600" y="4114800"/>
            <a:ext cx="1600200" cy="0"/>
          </a:xfrm>
          <a:prstGeom prst="line">
            <a:avLst/>
          </a:prstGeom>
          <a:noFill/>
          <a:ln w="76200">
            <a:solidFill>
              <a:schemeClr val="bg1"/>
            </a:solidFill>
            <a:prstDash val="dash"/>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nvGrpSpPr>
          <p:cNvPr id="2" name="Group 44"/>
          <p:cNvGrpSpPr>
            <a:grpSpLocks/>
          </p:cNvGrpSpPr>
          <p:nvPr/>
        </p:nvGrpSpPr>
        <p:grpSpPr bwMode="auto">
          <a:xfrm>
            <a:off x="3733800" y="3124200"/>
            <a:ext cx="1676400" cy="3429000"/>
            <a:chOff x="2352" y="1968"/>
            <a:chExt cx="1056" cy="2160"/>
          </a:xfrm>
        </p:grpSpPr>
        <p:sp>
          <p:nvSpPr>
            <p:cNvPr id="137238" name="AutoShape 32" descr="Papyrus"/>
            <p:cNvSpPr>
              <a:spLocks noChangeArrowheads="1"/>
            </p:cNvSpPr>
            <p:nvPr/>
          </p:nvSpPr>
          <p:spPr bwMode="auto">
            <a:xfrm>
              <a:off x="2352" y="1968"/>
              <a:ext cx="1056" cy="2160"/>
            </a:xfrm>
            <a:prstGeom prst="upArrowCallout">
              <a:avLst>
                <a:gd name="adj1" fmla="val 25000"/>
                <a:gd name="adj2" fmla="val 25000"/>
                <a:gd name="adj3" fmla="val 41667"/>
                <a:gd name="adj4" fmla="val 66667"/>
              </a:avLst>
            </a:prstGeom>
            <a:blipFill dpi="0" rotWithShape="1">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89" name="Text Box 9"/>
            <p:cNvSpPr txBox="1">
              <a:spLocks noChangeArrowheads="1"/>
            </p:cNvSpPr>
            <p:nvPr/>
          </p:nvSpPr>
          <p:spPr bwMode="auto">
            <a:xfrm>
              <a:off x="2400" y="2994"/>
              <a:ext cx="960" cy="67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النقطة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المحورية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37236" name="Text Box 45"/>
          <p:cNvSpPr txBox="1">
            <a:spLocks noChangeArrowheads="1"/>
          </p:cNvSpPr>
          <p:nvPr/>
        </p:nvSpPr>
        <p:spPr bwMode="auto">
          <a:xfrm>
            <a:off x="8370751" y="5301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7326" name="Rectangle 46"/>
          <p:cNvSpPr>
            <a:spLocks noGrp="1" noChangeArrowheads="1"/>
          </p:cNvSpPr>
          <p:nvPr>
            <p:ph type="title" idx="4294967295"/>
          </p:nvPr>
        </p:nvSpPr>
        <p:spPr>
          <a:xfrm>
            <a:off x="685800" y="1524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dirty="0">
                <a:solidFill>
                  <a:schemeClr val="bg1"/>
                </a:solidFill>
                <a:ea typeface="+mj-ea"/>
              </a:rPr>
              <a:t>تركيبة متعاكسة بلاغية</a:t>
            </a:r>
            <a:endParaRPr lang="en-US" sz="4000" dirty="0">
              <a:solidFill>
                <a:schemeClr val="bg1"/>
              </a:solidFill>
              <a:ea typeface="+mj-ea"/>
            </a:endParaRPr>
          </a:p>
        </p:txBody>
      </p:sp>
    </p:spTree>
    <p:extLst>
      <p:ext uri="{BB962C8B-B14F-4D97-AF65-F5344CB8AC3E}">
        <p14:creationId xmlns:p14="http://schemas.microsoft.com/office/powerpoint/2010/main" val="3068416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7313"/>
                                        </p:tgtEl>
                                        <p:attrNameLst>
                                          <p:attrName>style.visibility</p:attrName>
                                        </p:attrNameLst>
                                      </p:cBhvr>
                                      <p:to>
                                        <p:strVal val="visible"/>
                                      </p:to>
                                    </p:set>
                                    <p:animEffect transition="in" filter="wipe(left)">
                                      <p:cBhvr>
                                        <p:cTn id="7" dur="500"/>
                                        <p:tgtEl>
                                          <p:spTgt spid="9731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7318"/>
                                        </p:tgtEl>
                                        <p:attrNameLst>
                                          <p:attrName>style.visibility</p:attrName>
                                        </p:attrNameLst>
                                      </p:cBhvr>
                                      <p:to>
                                        <p:strVal val="visible"/>
                                      </p:to>
                                    </p:set>
                                    <p:animEffect transition="in" filter="wipe(left)">
                                      <p:cBhvr>
                                        <p:cTn id="11" dur="500"/>
                                        <p:tgtEl>
                                          <p:spTgt spid="973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13" grpId="0" animBg="1"/>
      <p:bldP spid="9731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4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55675"/>
            <a:ext cx="9144000" cy="592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0" name="Rectangle 3"/>
          <p:cNvSpPr>
            <a:spLocks noGrp="1" noChangeArrowheads="1"/>
          </p:cNvSpPr>
          <p:nvPr>
            <p:ph type="title" idx="4294967295"/>
          </p:nvPr>
        </p:nvSpPr>
        <p:spPr>
          <a:xfrm>
            <a:off x="685800" y="104775"/>
            <a:ext cx="7772400" cy="803275"/>
          </a:xfrm>
        </p:spPr>
        <p:txBody>
          <a:bodyPr/>
          <a:lstStyle/>
          <a:p>
            <a:pPr eaLnBrk="1" hangingPunct="1"/>
            <a:r>
              <a:rPr lang="ar-SA" dirty="0">
                <a:ea typeface="ＭＳ Ｐゴシック" charset="0"/>
              </a:rPr>
              <a:t>الطريق</a:t>
            </a:r>
            <a:endParaRPr lang="en-US" dirty="0">
              <a:ea typeface="ＭＳ Ｐゴシック" charset="0"/>
            </a:endParaRPr>
          </a:p>
        </p:txBody>
      </p:sp>
    </p:spTree>
    <p:extLst>
      <p:ext uri="{BB962C8B-B14F-4D97-AF65-F5344CB8AC3E}">
        <p14:creationId xmlns:p14="http://schemas.microsoft.com/office/powerpoint/2010/main" val="4020646140"/>
      </p:ext>
    </p:extLst>
  </p:cSld>
  <p:clrMapOvr>
    <a:masterClrMapping/>
  </p:clrMapOvr>
  <p:transition spd="med" advTm="3000"/>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3750"/>
            <a:ext cx="9144000" cy="609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8" name="Rectangle 3"/>
          <p:cNvSpPr>
            <a:spLocks noGrp="1" noChangeArrowheads="1"/>
          </p:cNvSpPr>
          <p:nvPr>
            <p:ph type="title" idx="4294967295"/>
          </p:nvPr>
        </p:nvSpPr>
        <p:spPr>
          <a:xfrm>
            <a:off x="685800" y="-26988"/>
            <a:ext cx="7772400" cy="803276"/>
          </a:xfrm>
        </p:spPr>
        <p:txBody>
          <a:bodyPr/>
          <a:lstStyle/>
          <a:p>
            <a:pPr eaLnBrk="1" hangingPunct="1"/>
            <a:r>
              <a:rPr lang="ar-SA" dirty="0">
                <a:ea typeface="ＭＳ Ｐゴシック" charset="0"/>
              </a:rPr>
              <a:t>التنظيف</a:t>
            </a:r>
            <a:endParaRPr lang="en-US" dirty="0">
              <a:ea typeface="ＭＳ Ｐゴシック" charset="0"/>
            </a:endParaRPr>
          </a:p>
        </p:txBody>
      </p:sp>
    </p:spTree>
    <p:extLst>
      <p:ext uri="{BB962C8B-B14F-4D97-AF65-F5344CB8AC3E}">
        <p14:creationId xmlns:p14="http://schemas.microsoft.com/office/powerpoint/2010/main" val="4218043265"/>
      </p:ext>
    </p:extLst>
  </p:cSld>
  <p:clrMapOvr>
    <a:masterClrMapping/>
  </p:clrMapOvr>
  <p:transition spd="med" advTm="3000"/>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3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5338"/>
            <a:ext cx="9144000" cy="608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8" name="Rectangle 3"/>
          <p:cNvSpPr>
            <a:spLocks noGrp="1" noChangeArrowheads="1"/>
          </p:cNvSpPr>
          <p:nvPr>
            <p:ph type="title" idx="4294967295"/>
          </p:nvPr>
        </p:nvSpPr>
        <p:spPr>
          <a:xfrm>
            <a:off x="0" y="0"/>
            <a:ext cx="9144000" cy="836613"/>
          </a:xfrm>
        </p:spPr>
        <p:txBody>
          <a:bodyPr/>
          <a:lstStyle/>
          <a:p>
            <a:pPr eaLnBrk="1" hangingPunct="1"/>
            <a:r>
              <a:rPr lang="ar-SA" dirty="0">
                <a:ea typeface="ＭＳ Ｐゴシック" charset="0"/>
              </a:rPr>
              <a:t>تمثال الحرية</a:t>
            </a:r>
            <a:endParaRPr lang="en-US" dirty="0">
              <a:ea typeface="ＭＳ Ｐゴシック" charset="0"/>
            </a:endParaRPr>
          </a:p>
        </p:txBody>
      </p:sp>
    </p:spTree>
    <p:extLst>
      <p:ext uri="{BB962C8B-B14F-4D97-AF65-F5344CB8AC3E}">
        <p14:creationId xmlns:p14="http://schemas.microsoft.com/office/powerpoint/2010/main" val="3782618922"/>
      </p:ext>
    </p:extLst>
  </p:cSld>
  <p:clrMapOvr>
    <a:masterClrMapping/>
  </p:clrMapOvr>
  <p:transition spd="med" advTm="3000"/>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814112"/>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228600" y="-483409"/>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79918"/>
            <a:ext cx="9144000" cy="6500914"/>
          </a:xfrm>
          <a:effectLst>
            <a:outerShdw blurRad="63500" dist="35921" dir="2700000" algn="ctr" rotWithShape="0">
              <a:schemeClr val="tx2">
                <a:alpha val="74998"/>
              </a:schemeClr>
            </a:outerShdw>
          </a:effectLst>
        </p:spPr>
        <p:txBody>
          <a:bodyPr anchor="t"/>
          <a:lstStyle/>
          <a:p>
            <a:r>
              <a:rPr lang="ar-JO" sz="3600" dirty="0">
                <a:effectLst>
                  <a:glow rad="127000">
                    <a:schemeClr val="tx1"/>
                  </a:glow>
                </a:effectLst>
                <a:ea typeface="ＭＳ Ｐゴシック" charset="0"/>
              </a:rPr>
              <a:t>" ذِكْرُ مَذَلَّتِي وَتَيَهَانِي أَفْسَنْتِينٌ وَعَلْقَمٌ.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 </a:t>
            </a:r>
            <a:r>
              <a:rPr lang="ar-JO" sz="3200" dirty="0">
                <a:effectLst>
                  <a:glow rad="127000">
                    <a:schemeClr val="tx1"/>
                  </a:glow>
                </a:effectLst>
                <a:ea typeface="ＭＳ Ｐゴシック" charset="0"/>
              </a:rPr>
              <a:t>٢٠</a:t>
            </a:r>
            <a:r>
              <a:rPr lang="ar-JO" sz="3600" dirty="0">
                <a:effectLst>
                  <a:glow rad="127000">
                    <a:schemeClr val="tx1"/>
                  </a:glow>
                </a:effectLst>
                <a:ea typeface="ＭＳ Ｐゴシック" charset="0"/>
              </a:rPr>
              <a:t> ذِكْرًا تَذْكُرُ نَفْسِي وَتَنْحَنِي فِيَّ. </a:t>
            </a:r>
            <a:br>
              <a:rPr lang="ar-JO" sz="3600" dirty="0">
                <a:effectLst>
                  <a:glow rad="127000">
                    <a:schemeClr val="tx1"/>
                  </a:glow>
                </a:effectLst>
                <a:ea typeface="ＭＳ Ｐゴシック" charset="0"/>
              </a:rPr>
            </a:br>
            <a:r>
              <a:rPr lang="ar-JO" sz="3200" dirty="0">
                <a:effectLst>
                  <a:glow rad="127000">
                    <a:schemeClr val="tx1"/>
                  </a:glow>
                </a:effectLst>
                <a:ea typeface="ＭＳ Ｐゴシック" charset="0"/>
              </a:rPr>
              <a:t>٢١</a:t>
            </a:r>
            <a:r>
              <a:rPr lang="ar-JO" sz="3600" dirty="0">
                <a:effectLst>
                  <a:glow rad="127000">
                    <a:schemeClr val="tx1"/>
                  </a:glow>
                </a:effectLst>
                <a:ea typeface="ＭＳ Ｐゴシック" charset="0"/>
              </a:rPr>
              <a:t> أُرَدِّدُ هَذَا فِي قَلْبِي، مِنْ أَجْلِ ذَلِكَ أَرْجُو.</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 </a:t>
            </a:r>
            <a:r>
              <a:rPr lang="ar-JO" sz="3200" dirty="0">
                <a:solidFill>
                  <a:srgbClr val="FFFF00"/>
                </a:solidFill>
                <a:effectLst>
                  <a:glow rad="127000">
                    <a:schemeClr val="tx1"/>
                  </a:glow>
                </a:effectLst>
                <a:ea typeface="ＭＳ Ｐゴシック" charset="0"/>
              </a:rPr>
              <a:t>٢٢</a:t>
            </a:r>
            <a:r>
              <a:rPr lang="ar-JO" sz="3600" dirty="0">
                <a:solidFill>
                  <a:srgbClr val="FFFF00"/>
                </a:solidFill>
                <a:effectLst>
                  <a:glow rad="127000">
                    <a:schemeClr val="tx1"/>
                  </a:glow>
                </a:effectLst>
                <a:ea typeface="ＭＳ Ｐゴシック" charset="0"/>
              </a:rPr>
              <a:t> إِنَّهُ مِنْ إِحْسَانَاتِ ٱلرَّبِّ أَنَّنَا لَمْ نَفْنَ،</a:t>
            </a:r>
            <a:br>
              <a:rPr lang="ar-JO" sz="3600" dirty="0">
                <a:solidFill>
                  <a:srgbClr val="FFFF00"/>
                </a:solidFill>
                <a:effectLst>
                  <a:glow rad="127000">
                    <a:schemeClr val="tx1"/>
                  </a:glow>
                </a:effectLst>
                <a:ea typeface="ＭＳ Ｐゴシック" charset="0"/>
              </a:rPr>
            </a:br>
            <a:r>
              <a:rPr lang="ar-JO" sz="3600" dirty="0">
                <a:solidFill>
                  <a:srgbClr val="FFFF00"/>
                </a:solidFill>
                <a:effectLst>
                  <a:glow rad="127000">
                    <a:schemeClr val="tx1"/>
                  </a:glow>
                </a:effectLst>
                <a:ea typeface="ＭＳ Ｐゴシック" charset="0"/>
              </a:rPr>
              <a:t> لِأَنَّ مَرَاحِمَهُ لَا تَزُولُ.</a:t>
            </a:r>
            <a:br>
              <a:rPr lang="ar-JO" sz="3600" dirty="0">
                <a:solidFill>
                  <a:srgbClr val="FFFF00"/>
                </a:solidFill>
                <a:effectLst>
                  <a:glow rad="127000">
                    <a:schemeClr val="tx1"/>
                  </a:glow>
                </a:effectLst>
                <a:ea typeface="ＭＳ Ｐゴシック" charset="0"/>
              </a:rPr>
            </a:br>
            <a:r>
              <a:rPr lang="ar-JO" sz="3600" dirty="0">
                <a:solidFill>
                  <a:srgbClr val="FFFF00"/>
                </a:solidFill>
                <a:effectLst>
                  <a:glow rad="127000">
                    <a:schemeClr val="tx1"/>
                  </a:glow>
                </a:effectLst>
                <a:ea typeface="ＭＳ Ｐゴシック" charset="0"/>
              </a:rPr>
              <a:t> </a:t>
            </a:r>
            <a:r>
              <a:rPr lang="ar-JO" sz="3200" dirty="0">
                <a:solidFill>
                  <a:srgbClr val="FFFF00"/>
                </a:solidFill>
                <a:effectLst>
                  <a:glow rad="127000">
                    <a:schemeClr val="tx1"/>
                  </a:glow>
                </a:effectLst>
                <a:ea typeface="ＭＳ Ｐゴシック" charset="0"/>
              </a:rPr>
              <a:t>٢٣</a:t>
            </a:r>
            <a:r>
              <a:rPr lang="ar-JO" sz="3600" dirty="0">
                <a:solidFill>
                  <a:srgbClr val="FFFF00"/>
                </a:solidFill>
                <a:effectLst>
                  <a:glow rad="127000">
                    <a:schemeClr val="tx1"/>
                  </a:glow>
                </a:effectLst>
                <a:ea typeface="ＭＳ Ｐゴシック" charset="0"/>
              </a:rPr>
              <a:t> هِيَ جَدِيدَةٌ فِي كُلِّ صَبَاحٍ.</a:t>
            </a:r>
            <a:br>
              <a:rPr lang="ar-JO" sz="3600" dirty="0">
                <a:solidFill>
                  <a:srgbClr val="FFFF00"/>
                </a:solidFill>
                <a:effectLst>
                  <a:glow rad="127000">
                    <a:schemeClr val="tx1"/>
                  </a:glow>
                </a:effectLst>
                <a:ea typeface="ＭＳ Ｐゴシック" charset="0"/>
              </a:rPr>
            </a:br>
            <a:r>
              <a:rPr lang="ar-JO" sz="3600" dirty="0">
                <a:solidFill>
                  <a:srgbClr val="FFFF00"/>
                </a:solidFill>
                <a:effectLst>
                  <a:glow rad="127000">
                    <a:schemeClr val="tx1"/>
                  </a:glow>
                </a:effectLst>
                <a:ea typeface="ＭＳ Ｐゴシック" charset="0"/>
              </a:rPr>
              <a:t> كَثِيرَةٌ أَمَانَتُكَ.</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 </a:t>
            </a:r>
            <a:r>
              <a:rPr lang="ar-JO" sz="3200" dirty="0">
                <a:effectLst>
                  <a:glow rad="127000">
                    <a:schemeClr val="tx1"/>
                  </a:glow>
                </a:effectLst>
                <a:ea typeface="ＭＳ Ｐゴシック" charset="0"/>
              </a:rPr>
              <a:t>٢٤</a:t>
            </a:r>
            <a:r>
              <a:rPr lang="ar-JO" sz="3600" dirty="0">
                <a:effectLst>
                  <a:glow rad="127000">
                    <a:schemeClr val="tx1"/>
                  </a:glow>
                </a:effectLst>
                <a:ea typeface="ＭＳ Ｐゴシック" charset="0"/>
              </a:rPr>
              <a:t> نَصِيبِي هُوَ ٱلرَّبُّ،</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 قَالَتْ نَفْسِي،</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 مِنْ أَجْلِ ذَلِكَ أَرْجُوهُ."</a:t>
            </a:r>
            <a:br>
              <a:rPr lang="en-SG"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rPr>
              <a:t>(3: 19-24).</a:t>
            </a:r>
            <a:endParaRPr lang="en-US" sz="36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70636E02-5C9D-3D48-BB00-4DC7B8C0E346}"/>
              </a:ext>
            </a:extLst>
          </p:cNvPr>
          <p:cNvSpPr txBox="1">
            <a:spLocks noChangeArrowheads="1"/>
          </p:cNvSpPr>
          <p:nvPr/>
        </p:nvSpPr>
        <p:spPr bwMode="auto">
          <a:xfrm>
            <a:off x="0" y="6315074"/>
            <a:ext cx="9144000" cy="51470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مراثي إرميا</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4680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solidFill>
            <a:srgbClr val="660066"/>
          </a:solid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الفكرة الرئيسيّة</a:t>
            </a:r>
            <a:endParaRPr lang="en-US"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788214"/>
            <a:ext cx="9144000"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تائباً عن خطيتك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عن طريق تغيير فكرك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لترى الخطية كما يفعل الله.</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36D440DD-DB2F-5C45-975B-B228E466F95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مراثي إرميا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7559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6" descr="crying wome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932613"/>
          </a:xfrm>
          <a:noFill/>
        </p:spPr>
      </p:pic>
      <p:sp>
        <p:nvSpPr>
          <p:cNvPr id="37890" name="Rectangle 2"/>
          <p:cNvSpPr>
            <a:spLocks noGrp="1" noChangeArrowheads="1"/>
          </p:cNvSpPr>
          <p:nvPr>
            <p:ph type="title"/>
          </p:nvPr>
        </p:nvSpPr>
        <p:spPr>
          <a:xfrm>
            <a:off x="3741961" y="1052736"/>
            <a:ext cx="4953000" cy="1173163"/>
          </a:xfrm>
        </p:spPr>
        <p:txBody>
          <a:bodyPr/>
          <a:lstStyle/>
          <a:p>
            <a:pPr eaLnBrk="1" hangingPunct="1">
              <a:defRPr/>
            </a:pPr>
            <a:r>
              <a:rPr lang="ar-JO" sz="6000" dirty="0">
                <a:solidFill>
                  <a:schemeClr val="bg1"/>
                </a:solidFill>
                <a:effectLst>
                  <a:glow rad="203200">
                    <a:schemeClr val="tx1">
                      <a:alpha val="87000"/>
                    </a:schemeClr>
                  </a:glow>
                </a:effectLst>
                <a:ea typeface="ＭＳ Ｐゴシック" charset="0"/>
                <a:cs typeface="Arial" panose="020B0604020202020204" pitchFamily="34" charset="0"/>
              </a:rPr>
              <a:t>تطبيق</a:t>
            </a:r>
            <a:endParaRPr lang="en-AU" sz="6000" dirty="0">
              <a:solidFill>
                <a:schemeClr val="bg1"/>
              </a:solidFill>
              <a:effectLst>
                <a:glow rad="203200">
                  <a:schemeClr val="tx1">
                    <a:alpha val="87000"/>
                  </a:schemeClr>
                </a:glow>
              </a:effectLst>
              <a:ea typeface="ＭＳ Ｐゴシック" charset="0"/>
              <a:cs typeface="Arial" panose="020B0604020202020204" pitchFamily="34" charset="0"/>
            </a:endParaRPr>
          </a:p>
        </p:txBody>
      </p:sp>
      <p:sp>
        <p:nvSpPr>
          <p:cNvPr id="37892" name="Rectangle 4"/>
          <p:cNvSpPr>
            <a:spLocks noChangeArrowheads="1"/>
          </p:cNvSpPr>
          <p:nvPr/>
        </p:nvSpPr>
        <p:spPr bwMode="auto">
          <a:xfrm>
            <a:off x="2195736" y="2598892"/>
            <a:ext cx="6732588" cy="1754326"/>
          </a:xfrm>
          <a:prstGeom prst="rect">
            <a:avLst/>
          </a:prstGeom>
          <a:noFill/>
          <a:ln w="9525">
            <a:noFill/>
            <a:miter lim="800000"/>
            <a:headEnd/>
            <a:tailEnd/>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ar-JO" sz="3600" b="1" u="none" strike="noStrike" kern="1200" cap="none" spc="0" normalizeH="0" baseline="0" noProof="0" dirty="0">
                <a:ln>
                  <a:noFill/>
                </a:ln>
                <a:solidFill>
                  <a:srgbClr val="FFFFFF"/>
                </a:solidFill>
                <a:effectLst>
                  <a:glow rad="203200">
                    <a:srgbClr val="000000">
                      <a:alpha val="87000"/>
                    </a:srgbClr>
                  </a:glow>
                </a:effectLst>
                <a:uLnTx/>
                <a:uFillTx/>
                <a:latin typeface="Arial" panose="020B0604020202020204" pitchFamily="34" charset="0"/>
                <a:ea typeface="ＭＳ Ｐゴシック" charset="0"/>
                <a:cs typeface="Arial" panose="020B0604020202020204" pitchFamily="34" charset="0"/>
              </a:rPr>
              <a:t>أحذر لئلا تظن أنك واقف</a:t>
            </a: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ar-JO" sz="3600" b="1" u="none" strike="noStrike" kern="1200" cap="none" spc="0" normalizeH="0" baseline="0" noProof="0" dirty="0">
                <a:ln>
                  <a:noFill/>
                </a:ln>
                <a:solidFill>
                  <a:srgbClr val="FFFFFF"/>
                </a:solidFill>
                <a:effectLst>
                  <a:glow rad="203200">
                    <a:srgbClr val="000000">
                      <a:alpha val="87000"/>
                    </a:srgbClr>
                  </a:glow>
                </a:effectLst>
                <a:uLnTx/>
                <a:uFillTx/>
                <a:latin typeface="Arial" panose="020B0604020202020204" pitchFamily="34" charset="0"/>
                <a:ea typeface="ＭＳ Ｐゴシック" charset="0"/>
                <a:cs typeface="Arial" panose="020B0604020202020204" pitchFamily="34" charset="0"/>
              </a:rPr>
              <a:t> وتبدأ بأخذ نعمة الله</a:t>
            </a: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ar-JO" sz="3600" b="1" u="none" strike="noStrike" kern="1200" cap="none" spc="0" normalizeH="0" baseline="0" noProof="0" dirty="0">
                <a:ln>
                  <a:noFill/>
                </a:ln>
                <a:solidFill>
                  <a:srgbClr val="FFFFFF"/>
                </a:solidFill>
                <a:effectLst>
                  <a:glow rad="203200">
                    <a:srgbClr val="000000">
                      <a:alpha val="87000"/>
                    </a:srgbClr>
                  </a:glow>
                </a:effectLst>
                <a:uLnTx/>
                <a:uFillTx/>
                <a:latin typeface="Arial" panose="020B0604020202020204" pitchFamily="34" charset="0"/>
                <a:ea typeface="ＭＳ Ｐゴシック" charset="0"/>
                <a:cs typeface="Arial" panose="020B0604020202020204" pitchFamily="34" charset="0"/>
              </a:rPr>
              <a:t> كأمر مسلم به.</a:t>
            </a:r>
            <a:endParaRPr kumimoji="0" lang="en-US" sz="3600" b="1" u="none" strike="noStrike" kern="1200" cap="none" spc="0" normalizeH="0" baseline="0" noProof="0" dirty="0">
              <a:ln>
                <a:noFill/>
              </a:ln>
              <a:solidFill>
                <a:srgbClr val="FFFFFF"/>
              </a:solidFill>
              <a:effectLst>
                <a:glow rad="203200">
                  <a:srgbClr val="000000">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37895" name="Rectangle 7"/>
          <p:cNvSpPr>
            <a:spLocks noChangeArrowheads="1"/>
          </p:cNvSpPr>
          <p:nvPr/>
        </p:nvSpPr>
        <p:spPr bwMode="auto">
          <a:xfrm>
            <a:off x="2195736" y="4592811"/>
            <a:ext cx="6732588" cy="2308324"/>
          </a:xfrm>
          <a:prstGeom prst="rect">
            <a:avLst/>
          </a:prstGeom>
          <a:noFill/>
          <a:ln w="9525">
            <a:noFill/>
            <a:miter lim="800000"/>
            <a:headEnd/>
            <a:tailEnd/>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ar-JO" sz="3600" b="1" u="none" strike="noStrike" kern="1200" cap="none" spc="0" normalizeH="0" baseline="0" noProof="0" dirty="0">
                <a:ln>
                  <a:noFill/>
                </a:ln>
                <a:solidFill>
                  <a:srgbClr val="FFFFFF"/>
                </a:solidFill>
                <a:effectLst>
                  <a:glow rad="203200">
                    <a:srgbClr val="000000">
                      <a:alpha val="87000"/>
                    </a:srgbClr>
                  </a:glow>
                </a:effectLst>
                <a:uLnTx/>
                <a:uFillTx/>
                <a:latin typeface="Arial" panose="020B0604020202020204" pitchFamily="34" charset="0"/>
                <a:ea typeface="ＭＳ Ｐゴシック" charset="0"/>
                <a:cs typeface="Arial" panose="020B0604020202020204" pitchFamily="34" charset="0"/>
              </a:rPr>
              <a:t>عندما يعاقبنا الله،</a:t>
            </a: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ar-JO" sz="3600" b="1" u="none" strike="noStrike" kern="1200" cap="none" spc="0" normalizeH="0" baseline="0" noProof="0" dirty="0">
                <a:ln>
                  <a:noFill/>
                </a:ln>
                <a:solidFill>
                  <a:srgbClr val="FFFFFF"/>
                </a:solidFill>
                <a:effectLst>
                  <a:glow rad="203200">
                    <a:srgbClr val="000000">
                      <a:alpha val="87000"/>
                    </a:srgbClr>
                  </a:glow>
                </a:effectLst>
                <a:uLnTx/>
                <a:uFillTx/>
                <a:latin typeface="Arial" panose="020B0604020202020204" pitchFamily="34" charset="0"/>
                <a:ea typeface="ＭＳ Ｐゴシック" charset="0"/>
                <a:cs typeface="Arial" panose="020B0604020202020204" pitchFamily="34" charset="0"/>
              </a:rPr>
              <a:t> فإن رجاءنا الوحيد</a:t>
            </a: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ar-JO" sz="3600" b="1" u="none" strike="noStrike" kern="1200" cap="none" spc="0" normalizeH="0" baseline="0" noProof="0" dirty="0">
                <a:ln>
                  <a:noFill/>
                </a:ln>
                <a:solidFill>
                  <a:srgbClr val="FFFFFF"/>
                </a:solidFill>
                <a:effectLst>
                  <a:glow rad="203200">
                    <a:srgbClr val="000000">
                      <a:alpha val="87000"/>
                    </a:srgbClr>
                  </a:glow>
                </a:effectLst>
                <a:uLnTx/>
                <a:uFillTx/>
                <a:latin typeface="Arial" panose="020B0604020202020204" pitchFamily="34" charset="0"/>
                <a:ea typeface="ＭＳ Ｐゴシック" charset="0"/>
                <a:cs typeface="Arial" panose="020B0604020202020204" pitchFamily="34" charset="0"/>
              </a:rPr>
              <a:t> يكون بالتحول نحو "أعدائنا."</a:t>
            </a: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ar-JO" sz="3600" b="1" u="none" strike="noStrike" kern="1200" cap="none" spc="0" normalizeH="0" baseline="0" noProof="0" dirty="0">
                <a:ln>
                  <a:noFill/>
                </a:ln>
                <a:solidFill>
                  <a:srgbClr val="FFFFFF"/>
                </a:solidFill>
                <a:effectLst>
                  <a:glow rad="203200">
                    <a:srgbClr val="000000">
                      <a:alpha val="87000"/>
                    </a:srgbClr>
                  </a:glow>
                </a:effectLst>
                <a:uLnTx/>
                <a:uFillTx/>
                <a:latin typeface="Arial" panose="020B0604020202020204" pitchFamily="34" charset="0"/>
                <a:ea typeface="ＭＳ Ｐゴシック" charset="0"/>
                <a:cs typeface="Arial" panose="020B0604020202020204" pitchFamily="34" charset="0"/>
              </a:rPr>
              <a:t>(هوانغ سابين)</a:t>
            </a:r>
          </a:p>
        </p:txBody>
      </p:sp>
      <p:sp>
        <p:nvSpPr>
          <p:cNvPr id="163845" name="Text Box 8"/>
          <p:cNvSpPr txBox="1">
            <a:spLocks noChangeArrowheads="1"/>
          </p:cNvSpPr>
          <p:nvPr/>
        </p:nvSpPr>
        <p:spPr bwMode="auto">
          <a:xfrm>
            <a:off x="8375650" y="762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493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07111835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29853"/>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الإعتراف</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مراثي إرميا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493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4474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623904"/>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4B2897-623B-7841-B442-7450BCE0422C}"/>
              </a:ext>
            </a:extLst>
          </p:cNvPr>
          <p:cNvPicPr>
            <a:picLocks noChangeAspect="1"/>
          </p:cNvPicPr>
          <p:nvPr/>
        </p:nvPicPr>
        <p:blipFill>
          <a:blip r:embed="rId3"/>
          <a:stretch>
            <a:fillRect/>
          </a:stretch>
        </p:blipFill>
        <p:spPr>
          <a:xfrm>
            <a:off x="0" y="961918"/>
            <a:ext cx="9144000" cy="5715000"/>
          </a:xfrm>
          <a:prstGeom prst="rect">
            <a:avLst/>
          </a:prstGeom>
        </p:spPr>
      </p:pic>
      <p:sp>
        <p:nvSpPr>
          <p:cNvPr id="2" name="Title 1">
            <a:extLst>
              <a:ext uri="{FF2B5EF4-FFF2-40B4-BE49-F238E27FC236}">
                <a16:creationId xmlns:a16="http://schemas.microsoft.com/office/drawing/2014/main" id="{FB725FDE-C768-754C-AC83-2EB0DE2C5FF7}"/>
              </a:ext>
            </a:extLst>
          </p:cNvPr>
          <p:cNvSpPr>
            <a:spLocks noGrp="1"/>
          </p:cNvSpPr>
          <p:nvPr>
            <p:ph type="title"/>
          </p:nvPr>
        </p:nvSpPr>
        <p:spPr>
          <a:xfrm>
            <a:off x="0" y="291101"/>
            <a:ext cx="9144000" cy="1143000"/>
          </a:xfrm>
        </p:spPr>
        <p:txBody>
          <a:bodyPr/>
          <a:lstStyle/>
          <a:p>
            <a:r>
              <a:rPr lang="ar-SA" dirty="0"/>
              <a:t>انتخابات الرئاسة الأمريكية ٢٠٢٠</a:t>
            </a:r>
            <a:endParaRPr lang="en-US" dirty="0"/>
          </a:p>
        </p:txBody>
      </p:sp>
      <p:sp>
        <p:nvSpPr>
          <p:cNvPr id="5" name="Title 1">
            <a:extLst>
              <a:ext uri="{FF2B5EF4-FFF2-40B4-BE49-F238E27FC236}">
                <a16:creationId xmlns:a16="http://schemas.microsoft.com/office/drawing/2014/main" id="{D4E98567-1E61-064F-9E2E-5E51AFAE188D}"/>
              </a:ext>
            </a:extLst>
          </p:cNvPr>
          <p:cNvSpPr txBox="1">
            <a:spLocks/>
          </p:cNvSpPr>
          <p:nvPr/>
        </p:nvSpPr>
        <p:spPr bwMode="auto">
          <a:xfrm>
            <a:off x="17755" y="1489587"/>
            <a:ext cx="4465468" cy="11430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r>
              <a:rPr lang="ar-SA" sz="3600" b="1" kern="0" dirty="0">
                <a:latin typeface="Arial" panose="020B0604020202020204" pitchFamily="34" charset="0"/>
                <a:cs typeface="Arial" panose="020B0604020202020204" pitchFamily="34" charset="0"/>
              </a:rPr>
              <a:t>قبل التحديث</a:t>
            </a:r>
            <a:endParaRPr lang="en-US" sz="3600" b="1" kern="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2B16315-96E9-AC49-931A-46D81BBB1717}"/>
              </a:ext>
            </a:extLst>
          </p:cNvPr>
          <p:cNvSpPr txBox="1">
            <a:spLocks/>
          </p:cNvSpPr>
          <p:nvPr/>
        </p:nvSpPr>
        <p:spPr bwMode="auto">
          <a:xfrm>
            <a:off x="4500979" y="1462954"/>
            <a:ext cx="4465468" cy="11430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r>
              <a:rPr lang="ar-SA" sz="3600" b="1" kern="0" dirty="0">
                <a:latin typeface="Arial" panose="020B0604020202020204" pitchFamily="34" charset="0"/>
                <a:cs typeface="Arial" panose="020B0604020202020204" pitchFamily="34" charset="0"/>
              </a:rPr>
              <a:t>بعد التحديث</a:t>
            </a:r>
            <a:endParaRPr lang="en-US" sz="36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2826142"/>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C36BE8-0892-DB40-A883-675F01FD30D9}"/>
              </a:ext>
            </a:extLst>
          </p:cNvPr>
          <p:cNvPicPr>
            <a:picLocks noChangeAspect="1"/>
          </p:cNvPicPr>
          <p:nvPr/>
        </p:nvPicPr>
        <p:blipFill>
          <a:blip r:embed="rId3"/>
          <a:stretch>
            <a:fillRect/>
          </a:stretch>
        </p:blipFill>
        <p:spPr>
          <a:xfrm>
            <a:off x="-615820" y="758112"/>
            <a:ext cx="11476652" cy="7172908"/>
          </a:xfrm>
          <a:prstGeom prst="rect">
            <a:avLst/>
          </a:prstGeom>
        </p:spPr>
      </p:pic>
      <p:sp>
        <p:nvSpPr>
          <p:cNvPr id="2" name="Title 1">
            <a:extLst>
              <a:ext uri="{FF2B5EF4-FFF2-40B4-BE49-F238E27FC236}">
                <a16:creationId xmlns:a16="http://schemas.microsoft.com/office/drawing/2014/main" id="{FB725FDE-C768-754C-AC83-2EB0DE2C5FF7}"/>
              </a:ext>
            </a:extLst>
          </p:cNvPr>
          <p:cNvSpPr>
            <a:spLocks noGrp="1"/>
          </p:cNvSpPr>
          <p:nvPr>
            <p:ph type="title"/>
          </p:nvPr>
        </p:nvSpPr>
        <p:spPr>
          <a:xfrm>
            <a:off x="0" y="291101"/>
            <a:ext cx="9144000" cy="1143000"/>
          </a:xfrm>
        </p:spPr>
        <p:txBody>
          <a:bodyPr/>
          <a:lstStyle/>
          <a:p>
            <a:r>
              <a:rPr lang="ar-SA" dirty="0"/>
              <a:t>انتخابات الرئاسة الأمريكية ٢٠٢٠</a:t>
            </a:r>
            <a:endParaRPr lang="en-US" dirty="0"/>
          </a:p>
        </p:txBody>
      </p:sp>
    </p:spTree>
    <p:extLst>
      <p:ext uri="{BB962C8B-B14F-4D97-AF65-F5344CB8AC3E}">
        <p14:creationId xmlns:p14="http://schemas.microsoft.com/office/powerpoint/2010/main" val="170935665"/>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CC9BCB-99E3-0F45-A1F1-447EC99AFD7E}"/>
              </a:ext>
            </a:extLst>
          </p:cNvPr>
          <p:cNvPicPr>
            <a:picLocks noChangeAspect="1"/>
          </p:cNvPicPr>
          <p:nvPr/>
        </p:nvPicPr>
        <p:blipFill>
          <a:blip r:embed="rId3"/>
          <a:stretch>
            <a:fillRect/>
          </a:stretch>
        </p:blipFill>
        <p:spPr>
          <a:xfrm>
            <a:off x="-914400" y="862601"/>
            <a:ext cx="12085008" cy="7553130"/>
          </a:xfrm>
          <a:prstGeom prst="rect">
            <a:avLst/>
          </a:prstGeom>
        </p:spPr>
      </p:pic>
      <p:sp>
        <p:nvSpPr>
          <p:cNvPr id="2" name="Title 1">
            <a:extLst>
              <a:ext uri="{FF2B5EF4-FFF2-40B4-BE49-F238E27FC236}">
                <a16:creationId xmlns:a16="http://schemas.microsoft.com/office/drawing/2014/main" id="{FB725FDE-C768-754C-AC83-2EB0DE2C5FF7}"/>
              </a:ext>
            </a:extLst>
          </p:cNvPr>
          <p:cNvSpPr>
            <a:spLocks noGrp="1"/>
          </p:cNvSpPr>
          <p:nvPr>
            <p:ph type="title"/>
          </p:nvPr>
        </p:nvSpPr>
        <p:spPr>
          <a:xfrm>
            <a:off x="0" y="291101"/>
            <a:ext cx="9144000" cy="1143000"/>
          </a:xfrm>
        </p:spPr>
        <p:txBody>
          <a:bodyPr/>
          <a:lstStyle/>
          <a:p>
            <a:r>
              <a:rPr lang="ar-SA" dirty="0"/>
              <a:t>انتخابات الرئاسة الأمريكية ٢٠٢٠</a:t>
            </a:r>
            <a:endParaRPr lang="en-US" dirty="0"/>
          </a:p>
        </p:txBody>
      </p:sp>
    </p:spTree>
    <p:extLst>
      <p:ext uri="{BB962C8B-B14F-4D97-AF65-F5344CB8AC3E}">
        <p14:creationId xmlns:p14="http://schemas.microsoft.com/office/powerpoint/2010/main" val="3361680378"/>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B7A43-2B0B-0B47-A112-970330DDC1C6}"/>
              </a:ext>
            </a:extLst>
          </p:cNvPr>
          <p:cNvPicPr>
            <a:picLocks noChangeAspect="1"/>
          </p:cNvPicPr>
          <p:nvPr/>
        </p:nvPicPr>
        <p:blipFill>
          <a:blip r:embed="rId3"/>
          <a:stretch>
            <a:fillRect/>
          </a:stretch>
        </p:blipFill>
        <p:spPr>
          <a:xfrm>
            <a:off x="0" y="750306"/>
            <a:ext cx="9144000" cy="5715000"/>
          </a:xfrm>
          <a:prstGeom prst="rect">
            <a:avLst/>
          </a:prstGeom>
        </p:spPr>
      </p:pic>
      <p:sp>
        <p:nvSpPr>
          <p:cNvPr id="2" name="Title 1">
            <a:extLst>
              <a:ext uri="{FF2B5EF4-FFF2-40B4-BE49-F238E27FC236}">
                <a16:creationId xmlns:a16="http://schemas.microsoft.com/office/drawing/2014/main" id="{FB725FDE-C768-754C-AC83-2EB0DE2C5FF7}"/>
              </a:ext>
            </a:extLst>
          </p:cNvPr>
          <p:cNvSpPr>
            <a:spLocks noGrp="1"/>
          </p:cNvSpPr>
          <p:nvPr>
            <p:ph type="title"/>
          </p:nvPr>
        </p:nvSpPr>
        <p:spPr>
          <a:xfrm>
            <a:off x="0" y="162764"/>
            <a:ext cx="9144000" cy="1143000"/>
          </a:xfrm>
        </p:spPr>
        <p:txBody>
          <a:bodyPr/>
          <a:lstStyle/>
          <a:p>
            <a:r>
              <a:rPr lang="ar-SA" dirty="0"/>
              <a:t>انتخابات الرئاسة الأمريكية ٢٠٢٠</a:t>
            </a:r>
            <a:endParaRPr lang="en-US" dirty="0"/>
          </a:p>
        </p:txBody>
      </p:sp>
    </p:spTree>
    <p:extLst>
      <p:ext uri="{BB962C8B-B14F-4D97-AF65-F5344CB8AC3E}">
        <p14:creationId xmlns:p14="http://schemas.microsoft.com/office/powerpoint/2010/main" val="3217172772"/>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idney Powell With Lou Dobbs_ Release The Kraken" descr="Sidney Powell With Lou Dobbs_ Release The Kraken">
            <a:hlinkClick r:id="" action="ppaction://media"/>
            <a:extLst>
              <a:ext uri="{FF2B5EF4-FFF2-40B4-BE49-F238E27FC236}">
                <a16:creationId xmlns:a16="http://schemas.microsoft.com/office/drawing/2014/main" id="{698558B3-DABA-A14F-9D87-9597F430BD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12498"/>
            <a:ext cx="9114798" cy="5127074"/>
          </a:xfrm>
          <a:prstGeom prst="rect">
            <a:avLst/>
          </a:prstGeom>
        </p:spPr>
      </p:pic>
      <p:sp>
        <p:nvSpPr>
          <p:cNvPr id="2" name="Title 1">
            <a:extLst>
              <a:ext uri="{FF2B5EF4-FFF2-40B4-BE49-F238E27FC236}">
                <a16:creationId xmlns:a16="http://schemas.microsoft.com/office/drawing/2014/main" id="{FB725FDE-C768-754C-AC83-2EB0DE2C5FF7}"/>
              </a:ext>
            </a:extLst>
          </p:cNvPr>
          <p:cNvSpPr>
            <a:spLocks noGrp="1"/>
          </p:cNvSpPr>
          <p:nvPr>
            <p:ph type="title"/>
          </p:nvPr>
        </p:nvSpPr>
        <p:spPr>
          <a:xfrm>
            <a:off x="0" y="69498"/>
            <a:ext cx="9144000" cy="956869"/>
          </a:xfrm>
        </p:spPr>
        <p:txBody>
          <a:bodyPr/>
          <a:lstStyle/>
          <a:p>
            <a:r>
              <a:rPr lang="ar-SA" sz="4000" dirty="0"/>
              <a:t>مقابلة فيديو حول انتخابات الرئاسة الأمريكية ٢٠٢٠</a:t>
            </a:r>
            <a:endParaRPr lang="en-US" sz="4000" dirty="0"/>
          </a:p>
        </p:txBody>
      </p:sp>
    </p:spTree>
    <p:extLst>
      <p:ext uri="{BB962C8B-B14F-4D97-AF65-F5344CB8AC3E}">
        <p14:creationId xmlns:p14="http://schemas.microsoft.com/office/powerpoint/2010/main" val="25406103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5474" name="Rectangle 4"/>
          <p:cNvSpPr>
            <a:spLocks noGrp="1" noChangeArrowheads="1"/>
          </p:cNvSpPr>
          <p:nvPr>
            <p:ph type="title"/>
          </p:nvPr>
        </p:nvSpPr>
        <p:spPr>
          <a:xfrm>
            <a:off x="381000" y="304800"/>
            <a:ext cx="8229600" cy="1143000"/>
          </a:xfrm>
        </p:spPr>
        <p:txBody>
          <a:bodyPr/>
          <a:lstStyle/>
          <a:p>
            <a:pPr eaLnBrk="1" hangingPunct="1"/>
            <a:r>
              <a:rPr lang="ar-SA" dirty="0">
                <a:solidFill>
                  <a:schemeClr val="bg1"/>
                </a:solidFill>
                <a:latin typeface="Stencil" charset="0"/>
                <a:ea typeface="ＭＳ Ｐゴシック" charset="0"/>
                <a:cs typeface="ＭＳ Ｐゴシック" charset="0"/>
              </a:rPr>
              <a:t>نشرة الأخبار</a:t>
            </a:r>
            <a:endParaRPr lang="en-AU" dirty="0">
              <a:solidFill>
                <a:schemeClr val="bg1"/>
              </a:solidFill>
              <a:latin typeface="Stencil" charset="0"/>
              <a:ea typeface="ＭＳ Ｐゴシック" charset="0"/>
              <a:cs typeface="ＭＳ Ｐゴシック" charset="0"/>
            </a:endParaRPr>
          </a:p>
        </p:txBody>
      </p:sp>
      <p:sp>
        <p:nvSpPr>
          <p:cNvPr id="105475" name="Rectangle 5"/>
          <p:cNvSpPr>
            <a:spLocks noChangeArrowheads="1"/>
          </p:cNvSpPr>
          <p:nvPr/>
        </p:nvSpPr>
        <p:spPr bwMode="auto">
          <a:xfrm>
            <a:off x="128337" y="1295400"/>
            <a:ext cx="8634663"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lang="ar-SA" sz="3200" b="1" dirty="0">
                <a:solidFill>
                  <a:srgbClr val="FFFFFF"/>
                </a:solidFill>
                <a:latin typeface="Arial" panose="020B0604020202020204" pitchFamily="34" charset="0"/>
                <a:ea typeface="ＭＳ Ｐゴシック" charset="0"/>
              </a:rPr>
              <a:t>ملوك الثاني ٢٥: ٨-١٢</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r" defTabSz="914400" rtl="0" eaLnBrk="1" fontAlgn="base" latinLnBrk="0" hangingPunct="1">
              <a:lnSpc>
                <a:spcPct val="90000"/>
              </a:lnSpc>
              <a:spcBef>
                <a:spcPct val="20000"/>
              </a:spcBef>
              <a:spcAft>
                <a:spcPct val="0"/>
              </a:spcAft>
              <a:buClrTx/>
              <a:buSzTx/>
              <a:buFontTx/>
              <a:buNone/>
              <a:tabLst/>
              <a:defRPr/>
            </a:pPr>
            <a:endParaRPr kumimoji="0" lang="en-US" sz="3200" b="1" u="none" strike="noStrike" kern="1200" cap="none" spc="0" normalizeH="0" baseline="0" noProof="0" dirty="0">
              <a:ln>
                <a:noFill/>
              </a:ln>
              <a:solidFill>
                <a:schemeClr val="bg1"/>
              </a:solidFill>
              <a:effectLst/>
              <a:uLnTx/>
              <a:uFillTx/>
              <a:latin typeface="Arial Narrow" panose="020B0604020202020204" pitchFamily="34" charset="0"/>
              <a:ea typeface="ＭＳ Ｐゴシック" charset="0"/>
              <a:cs typeface="Arial Narrow" panose="020B0604020202020204" pitchFamily="34" charset="0"/>
            </a:endParaRPr>
          </a:p>
          <a:p>
            <a:pPr lvl="0" algn="r" defTabSz="914400" fontAlgn="base">
              <a:lnSpc>
                <a:spcPct val="90000"/>
              </a:lnSpc>
              <a:spcBef>
                <a:spcPct val="20000"/>
              </a:spcBef>
              <a:spcAft>
                <a:spcPct val="0"/>
              </a:spcAft>
              <a:defRPr/>
            </a:pPr>
            <a:r>
              <a:rPr lang="ar-JO" sz="3200" b="1" dirty="0">
                <a:solidFill>
                  <a:schemeClr val="bg1"/>
                </a:solidFill>
                <a:latin typeface="Arial Narrow" panose="020B0604020202020204" pitchFamily="34" charset="0"/>
                <a:cs typeface="Arial Narrow" panose="020B0604020202020204" pitchFamily="34" charset="0"/>
              </a:rPr>
              <a:t>وَفِي ٱلشَّهْرِ ٱلْخَامِسِ، فِي سَابِعِ ٱلشَّهْرِ، وَهِيَ ٱلسَّنَةُ ٱلتَّاسِعَةَ عَشْرَةَ لِلْمَلِكِ نَبُوخَذْنَاصَّرَ مَلِكِ بَابِلَ، جَاءَ نَبُوزَرَادَانُ رَئِيسُ ٱلشُّرَطِ عَبْدُ مَلِكِ بَابِلَ إِلَى أُورُشَلِيمَ، </a:t>
            </a:r>
            <a:r>
              <a:rPr lang="ar-JO" sz="3200" b="1" baseline="30000" dirty="0">
                <a:solidFill>
                  <a:schemeClr val="bg1"/>
                </a:solidFill>
                <a:latin typeface="Arial Narrow" panose="020B0604020202020204" pitchFamily="34" charset="0"/>
                <a:cs typeface="Arial Narrow" panose="020B0604020202020204" pitchFamily="34" charset="0"/>
              </a:rPr>
              <a:t>٩ </a:t>
            </a:r>
            <a:r>
              <a:rPr lang="ar-JO" sz="3200" b="1" dirty="0">
                <a:solidFill>
                  <a:schemeClr val="bg1"/>
                </a:solidFill>
                <a:latin typeface="Arial Narrow" panose="020B0604020202020204" pitchFamily="34" charset="0"/>
                <a:cs typeface="Arial Narrow" panose="020B0604020202020204" pitchFamily="34" charset="0"/>
              </a:rPr>
              <a:t>وَأَحْرَقَ بَيْتَ ٱلرَّبِّ وَبَيْتَ ٱلْمَلِكِ، وَكُلَّ بُيُوتِ أُورُشَلِيمَ، وَكُلَّ بُيُوتِ ٱلْعُظَمَاءِ أَحْرَقَهَا بِٱلنَّارِ. </a:t>
            </a:r>
            <a:r>
              <a:rPr lang="ar-JO" sz="3200" b="1" baseline="30000" dirty="0">
                <a:solidFill>
                  <a:schemeClr val="bg1"/>
                </a:solidFill>
                <a:latin typeface="Arial Narrow" panose="020B0604020202020204" pitchFamily="34" charset="0"/>
                <a:cs typeface="Arial Narrow" panose="020B0604020202020204" pitchFamily="34" charset="0"/>
              </a:rPr>
              <a:t>١٠ </a:t>
            </a:r>
            <a:r>
              <a:rPr lang="ar-JO" sz="3200" b="1" dirty="0">
                <a:solidFill>
                  <a:schemeClr val="bg1"/>
                </a:solidFill>
                <a:latin typeface="Arial Narrow" panose="020B0604020202020204" pitchFamily="34" charset="0"/>
                <a:cs typeface="Arial Narrow" panose="020B0604020202020204" pitchFamily="34" charset="0"/>
              </a:rPr>
              <a:t>وَجَمِيعُ أَسْوَارِ أُورُشَلِيمَ مُسْتَدِيرًا هَدَمَهَا كُلُّ جُيُوشِ ٱلْكِلْدَانِيِّينَ ٱلَّذِينَ مَعَ رَئِيسِ ٱلشُّرَطِ. </a:t>
            </a:r>
            <a:r>
              <a:rPr lang="ar-JO" sz="3200" b="1" baseline="30000" dirty="0">
                <a:solidFill>
                  <a:schemeClr val="bg1"/>
                </a:solidFill>
                <a:latin typeface="Arial Narrow" panose="020B0604020202020204" pitchFamily="34" charset="0"/>
                <a:cs typeface="Arial Narrow" panose="020B0604020202020204" pitchFamily="34" charset="0"/>
              </a:rPr>
              <a:t>١١ </a:t>
            </a:r>
            <a:r>
              <a:rPr lang="ar-JO" sz="3200" b="1" dirty="0">
                <a:solidFill>
                  <a:schemeClr val="bg1"/>
                </a:solidFill>
                <a:latin typeface="Arial Narrow" panose="020B0604020202020204" pitchFamily="34" charset="0"/>
                <a:cs typeface="Arial Narrow" panose="020B0604020202020204" pitchFamily="34" charset="0"/>
              </a:rPr>
              <a:t>وَبَقِيَّةُ ٱلشَّعْبِ ٱلَّذِينَ بَقُوا فِي ٱلْمَدِينَةِ، وَٱلْهَارِبُونَ ٱلَّذِينَ هَرَبُوا إِلَى مَلِكِ بَابِلَ، وَبَقِيَّةُ ٱلْجُمْهُورِ سَبَاهُمْ نَبُوزَرَادَانُ رَئِيسُ ٱلشُّرَطِ. </a:t>
            </a:r>
            <a:r>
              <a:rPr lang="ar-JO" sz="3200" b="1" baseline="30000" dirty="0">
                <a:solidFill>
                  <a:schemeClr val="bg1"/>
                </a:solidFill>
                <a:latin typeface="Arial Narrow" panose="020B0604020202020204" pitchFamily="34" charset="0"/>
                <a:cs typeface="Arial Narrow" panose="020B0604020202020204" pitchFamily="34" charset="0"/>
              </a:rPr>
              <a:t>١٢ </a:t>
            </a:r>
            <a:r>
              <a:rPr lang="ar-JO" sz="3200" b="1" dirty="0">
                <a:solidFill>
                  <a:schemeClr val="bg1"/>
                </a:solidFill>
                <a:latin typeface="Arial Narrow" panose="020B0604020202020204" pitchFamily="34" charset="0"/>
                <a:cs typeface="Arial Narrow" panose="020B0604020202020204" pitchFamily="34" charset="0"/>
              </a:rPr>
              <a:t>وَلَكِنَّ رَئِيسَ ٱلشُّرَطِ أَبْقَى مِنْ مَسَاكِينِ ٱلْأَرْضِ كَرَّامِينَ وَفَلَّاحِينَ.ٱلشُّرَطِ أَبْقَى مِنْ مَسَاكِينِ ٱلْأَرْضِ كَرَّامِينَ وَفَلَّاحِينَ.</a:t>
            </a:r>
            <a:endParaRPr kumimoji="0" lang="en-AU" sz="3200" b="1" u="none" strike="noStrike" kern="1200" cap="none" spc="0" normalizeH="0" baseline="0" noProof="0" dirty="0">
              <a:ln>
                <a:noFill/>
              </a:ln>
              <a:solidFill>
                <a:schemeClr val="bg1"/>
              </a:solidFill>
              <a:effectLst/>
              <a:uLnTx/>
              <a:uFillTx/>
              <a:latin typeface="Arial Narrow" panose="020B0604020202020204" pitchFamily="34" charset="0"/>
              <a:ea typeface="ＭＳ Ｐゴシック" charset="0"/>
              <a:cs typeface="Arial Narrow" panose="020B0604020202020204" pitchFamily="34" charset="0"/>
            </a:endParaRPr>
          </a:p>
        </p:txBody>
      </p:sp>
    </p:spTree>
    <p:extLst>
      <p:ext uri="{BB962C8B-B14F-4D97-AF65-F5344CB8AC3E}">
        <p14:creationId xmlns:p14="http://schemas.microsoft.com/office/powerpoint/2010/main" val="1489992234"/>
      </p:ext>
    </p:extLst>
  </p:cSld>
  <p:clrMapOvr>
    <a:masterClrMapping/>
  </p:clrMapOvr>
  <p:transition spd="slow">
    <p:sndAc>
      <p:stSnd>
        <p:snd r:embed="rId3" name="type.wav"/>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520195" name="Rectangle 3"/>
          <p:cNvSpPr>
            <a:spLocks noChangeArrowheads="1"/>
          </p:cNvSpPr>
          <p:nvPr/>
        </p:nvSpPr>
        <p:spPr bwMode="auto">
          <a:xfrm>
            <a:off x="-1590675" y="-7762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10752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36625"/>
            <a:ext cx="8677275" cy="592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0197" name="Text Box 5"/>
          <p:cNvSpPr txBox="1">
            <a:spLocks noChangeArrowheads="1"/>
          </p:cNvSpPr>
          <p:nvPr/>
        </p:nvSpPr>
        <p:spPr bwMode="auto">
          <a:xfrm>
            <a:off x="5181600" y="12700"/>
            <a:ext cx="39624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tabLst/>
              <a:defRPr/>
            </a:pPr>
            <a:r>
              <a:rPr lang="ar-SA" sz="3600" b="1" dirty="0">
                <a:solidFill>
                  <a:srgbClr val="FFFFFF"/>
                </a:solidFill>
                <a:latin typeface="Helvetica" charset="0"/>
              </a:rPr>
              <a:t>١. البابليون يخترقون الجدار</a:t>
            </a:r>
            <a:r>
              <a:rPr kumimoji="0" lang="en-US" sz="3600" b="1" i="0" u="none" strike="noStrike" kern="1200" cap="none" spc="0" normalizeH="0" baseline="0" noProof="0" dirty="0">
                <a:ln>
                  <a:noFill/>
                </a:ln>
                <a:solidFill>
                  <a:srgbClr val="FFFFFF"/>
                </a:solidFill>
                <a:effectLst/>
                <a:uLnTx/>
                <a:uFillTx/>
                <a:latin typeface="Helvetica" charset="0"/>
                <a:ea typeface="ＭＳ Ｐゴシック" charset="0"/>
                <a:cs typeface="+mn-cs"/>
              </a:rPr>
              <a:t> </a:t>
            </a:r>
          </a:p>
        </p:txBody>
      </p:sp>
      <p:sp>
        <p:nvSpPr>
          <p:cNvPr id="520198" name="Text Box 6"/>
          <p:cNvSpPr txBox="1">
            <a:spLocks noChangeArrowheads="1"/>
          </p:cNvSpPr>
          <p:nvPr/>
        </p:nvSpPr>
        <p:spPr bwMode="auto">
          <a:xfrm>
            <a:off x="152400" y="317500"/>
            <a:ext cx="44196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lang="ar-SA" sz="3600" b="1" dirty="0">
                <a:solidFill>
                  <a:srgbClr val="FFFFFF"/>
                </a:solidFill>
                <a:latin typeface="Helvetica" charset="0"/>
              </a:rPr>
              <a:t>٢. صدقيا وقواته يفرون ويتم آسرهم</a:t>
            </a:r>
            <a:r>
              <a:rPr kumimoji="0" lang="en-US" sz="3600" b="1" i="0" u="none" strike="noStrike" kern="1200" cap="none" spc="0" normalizeH="0" baseline="0" noProof="0" dirty="0">
                <a:ln>
                  <a:noFill/>
                </a:ln>
                <a:solidFill>
                  <a:srgbClr val="FFFFFF"/>
                </a:solidFill>
                <a:effectLst/>
                <a:uLnTx/>
                <a:uFillTx/>
                <a:latin typeface="Helvetica" charset="0"/>
                <a:ea typeface="ＭＳ Ｐゴシック" charset="0"/>
                <a:cs typeface="+mn-cs"/>
              </a:rPr>
              <a:t> </a:t>
            </a:r>
          </a:p>
        </p:txBody>
      </p:sp>
      <p:sp>
        <p:nvSpPr>
          <p:cNvPr id="520199" name="Text Box 7"/>
          <p:cNvSpPr txBox="1">
            <a:spLocks noChangeArrowheads="1"/>
          </p:cNvSpPr>
          <p:nvPr/>
        </p:nvSpPr>
        <p:spPr bwMode="auto">
          <a:xfrm>
            <a:off x="4267200" y="6248400"/>
            <a:ext cx="48768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ar-SA" sz="2000" b="1" i="1" dirty="0">
                <a:solidFill>
                  <a:srgbClr val="FFFFFF"/>
                </a:solidFill>
                <a:latin typeface="Times New Roman" charset="0"/>
                <a:ea typeface="ＭＳ Ｐゴシック" charset="0"/>
              </a:rPr>
              <a:t>نيلسون صورة ثلاثية الأبعاد خريطة الكتاب المقدس</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327105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0198"/>
                                        </p:tgtEl>
                                        <p:attrNameLst>
                                          <p:attrName>style.visibility</p:attrName>
                                        </p:attrNameLst>
                                      </p:cBhvr>
                                      <p:to>
                                        <p:strVal val="visible"/>
                                      </p:to>
                                    </p:set>
                                    <p:animEffect transition="in" filter="dissolve">
                                      <p:cBhvr>
                                        <p:cTn id="7" dur="500"/>
                                        <p:tgtEl>
                                          <p:spTgt spid="520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521219" name="Rectangle 3"/>
          <p:cNvSpPr>
            <a:spLocks noChangeArrowheads="1"/>
          </p:cNvSpPr>
          <p:nvPr/>
        </p:nvSpPr>
        <p:spPr bwMode="auto">
          <a:xfrm>
            <a:off x="-1590675" y="-7762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10854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36625"/>
            <a:ext cx="8677275" cy="592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1221" name="Text Box 5"/>
          <p:cNvSpPr txBox="1">
            <a:spLocks noChangeArrowheads="1"/>
          </p:cNvSpPr>
          <p:nvPr/>
        </p:nvSpPr>
        <p:spPr bwMode="auto">
          <a:xfrm>
            <a:off x="228600" y="152400"/>
            <a:ext cx="8839200" cy="2031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lang="ar-SA" sz="3600" b="1" dirty="0">
                <a:solidFill>
                  <a:srgbClr val="FFFFFF"/>
                </a:solidFill>
                <a:effectLst>
                  <a:glow rad="228600">
                    <a:srgbClr val="000000"/>
                  </a:glow>
                </a:effectLst>
                <a:latin typeface="Helvetica" charset="0"/>
              </a:rPr>
              <a:t>٣. حرق الهيكل والمباني الأخرى ويتم تدمير الجدران من قبل القائد البابلي</a:t>
            </a:r>
            <a:r>
              <a:rPr kumimoji="0" lang="en-US" sz="3600" b="1" i="0" u="none" strike="noStrike" kern="1200" cap="none" spc="0" normalizeH="0" baseline="0" noProof="0" dirty="0">
                <a:ln>
                  <a:noFill/>
                </a:ln>
                <a:solidFill>
                  <a:srgbClr val="FFFFFF"/>
                </a:solidFill>
                <a:effectLst>
                  <a:glow rad="228600">
                    <a:srgbClr val="000000"/>
                  </a:glow>
                </a:effectLst>
                <a:uLnTx/>
                <a:uFillTx/>
                <a:latin typeface="Helvetica" charset="0"/>
                <a:ea typeface="ＭＳ Ｐゴシック" charset="0"/>
                <a:cs typeface="+mn-cs"/>
              </a:rPr>
              <a:t> </a:t>
            </a:r>
          </a:p>
          <a:p>
            <a:pPr marL="457200" marR="0" lvl="0" indent="-457200" algn="l" defTabSz="914400" rtl="0" eaLnBrk="1" fontAlgn="base" latinLnBrk="0" hangingPunct="1">
              <a:lnSpc>
                <a:spcPct val="100000"/>
              </a:lnSpc>
              <a:spcBef>
                <a:spcPct val="5000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glow>
              </a:effectLst>
              <a:uLnTx/>
              <a:uFillTx/>
              <a:latin typeface="Helvetica" charset="0"/>
              <a:ea typeface="ＭＳ Ｐゴシック" charset="0"/>
              <a:cs typeface="+mn-cs"/>
            </a:endParaRPr>
          </a:p>
        </p:txBody>
      </p:sp>
      <p:sp>
        <p:nvSpPr>
          <p:cNvPr id="521222" name="Text Box 6"/>
          <p:cNvSpPr txBox="1">
            <a:spLocks noChangeArrowheads="1"/>
          </p:cNvSpPr>
          <p:nvPr/>
        </p:nvSpPr>
        <p:spPr bwMode="auto">
          <a:xfrm>
            <a:off x="6477000" y="1371600"/>
            <a:ext cx="2667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546100" marR="0" lvl="0" indent="-546100" algn="l" defTabSz="914400" rtl="0" eaLnBrk="1" fontAlgn="base" latinLnBrk="0" hangingPunct="1">
              <a:lnSpc>
                <a:spcPct val="100000"/>
              </a:lnSpc>
              <a:spcBef>
                <a:spcPct val="0"/>
              </a:spcBef>
              <a:spcAft>
                <a:spcPct val="0"/>
              </a:spcAft>
              <a:buClrTx/>
              <a:buSzTx/>
              <a:buFontTx/>
              <a:buNone/>
              <a:tabLst/>
              <a:defRPr/>
            </a:pPr>
            <a:r>
              <a:rPr lang="ar-SA" sz="3600" b="1" dirty="0">
                <a:solidFill>
                  <a:srgbClr val="FFFFFF"/>
                </a:solidFill>
                <a:effectLst>
                  <a:glow rad="228600">
                    <a:srgbClr val="000000"/>
                  </a:glow>
                </a:effectLst>
                <a:latin typeface="Helvetica" charset="0"/>
              </a:rPr>
              <a:t>٤. يتم أخذ الشعب إلى السبي</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Helvetica" charset="0"/>
              <a:ea typeface="ＭＳ Ｐゴシック" charset="0"/>
              <a:cs typeface="+mn-cs"/>
            </a:endParaRPr>
          </a:p>
        </p:txBody>
      </p:sp>
      <p:sp>
        <p:nvSpPr>
          <p:cNvPr id="521223" name="Text Box 7"/>
          <p:cNvSpPr txBox="1">
            <a:spLocks noChangeArrowheads="1"/>
          </p:cNvSpPr>
          <p:nvPr/>
        </p:nvSpPr>
        <p:spPr bwMode="auto">
          <a:xfrm>
            <a:off x="4267200" y="6248400"/>
            <a:ext cx="48768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ar-SA" sz="2000" b="1" i="1" dirty="0">
                <a:solidFill>
                  <a:srgbClr val="FFFFFF"/>
                </a:solidFill>
                <a:latin typeface="Times New Roman" charset="0"/>
                <a:ea typeface="ＭＳ Ｐゴシック" charset="0"/>
              </a:rPr>
              <a:t>نيلسون صورة ثلاثية الأبعاد خريطة الكتاب المقدس</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2489840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1222"/>
                                        </p:tgtEl>
                                        <p:attrNameLst>
                                          <p:attrName>style.visibility</p:attrName>
                                        </p:attrNameLst>
                                      </p:cBhvr>
                                      <p:to>
                                        <p:strVal val="visible"/>
                                      </p:to>
                                    </p:set>
                                    <p:animEffect transition="in" filter="dissolve">
                                      <p:cBhvr>
                                        <p:cTn id="7" dur="500"/>
                                        <p:tgtEl>
                                          <p:spTgt spid="521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2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522243" name="Rectangle 3"/>
          <p:cNvSpPr>
            <a:spLocks noChangeArrowheads="1"/>
          </p:cNvSpPr>
          <p:nvPr/>
        </p:nvSpPr>
        <p:spPr bwMode="auto">
          <a:xfrm>
            <a:off x="-1590675" y="-7762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10957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36625"/>
            <a:ext cx="8677275" cy="592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45" name="Text Box 5"/>
          <p:cNvSpPr txBox="1">
            <a:spLocks noChangeArrowheads="1"/>
          </p:cNvSpPr>
          <p:nvPr/>
        </p:nvSpPr>
        <p:spPr bwMode="auto">
          <a:xfrm>
            <a:off x="251520" y="116632"/>
            <a:ext cx="8305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lang="ar-SA" sz="3600" b="1" dirty="0">
                <a:solidFill>
                  <a:srgbClr val="FFFFFF"/>
                </a:solidFill>
                <a:latin typeface="Helvetica" charset="0"/>
              </a:rPr>
              <a:t>٥. يتم أخذ نفائس الهيكل بعيداً</a:t>
            </a:r>
            <a:endParaRPr kumimoji="0" lang="en-US" sz="3600" b="1" i="0" u="none" strike="noStrike" kern="1200" cap="none" spc="0" normalizeH="0" baseline="0" noProof="0" dirty="0">
              <a:ln>
                <a:noFill/>
              </a:ln>
              <a:solidFill>
                <a:srgbClr val="FFFFFF"/>
              </a:solidFill>
              <a:effectLst/>
              <a:uLnTx/>
              <a:uFillTx/>
              <a:latin typeface="Helvetica" charset="0"/>
              <a:ea typeface="ＭＳ Ｐゴシック" charset="0"/>
              <a:cs typeface="+mn-cs"/>
            </a:endParaRPr>
          </a:p>
        </p:txBody>
      </p:sp>
      <p:sp>
        <p:nvSpPr>
          <p:cNvPr id="522246" name="Text Box 6"/>
          <p:cNvSpPr txBox="1">
            <a:spLocks noChangeArrowheads="1"/>
          </p:cNvSpPr>
          <p:nvPr/>
        </p:nvSpPr>
        <p:spPr bwMode="auto">
          <a:xfrm>
            <a:off x="4572000" y="6248400"/>
            <a:ext cx="48768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ar-SA" sz="2000" b="1" i="1" dirty="0">
                <a:solidFill>
                  <a:srgbClr val="FFFFFF"/>
                </a:solidFill>
                <a:latin typeface="Times New Roman" charset="0"/>
                <a:ea typeface="ＭＳ Ｐゴシック" charset="0"/>
              </a:rPr>
              <a:t>نيلسون صورة ثلاثية الأبعاد خريطة الكتاب المقدس</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522247" name="Text Box 7"/>
          <p:cNvSpPr txBox="1">
            <a:spLocks noChangeArrowheads="1"/>
          </p:cNvSpPr>
          <p:nvPr/>
        </p:nvSpPr>
        <p:spPr bwMode="auto">
          <a:xfrm>
            <a:off x="251520" y="878632"/>
            <a:ext cx="792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lang="ar-SA" sz="3600" b="1" dirty="0">
                <a:solidFill>
                  <a:srgbClr val="FFFFFF"/>
                </a:solidFill>
                <a:latin typeface="Helvetica" charset="0"/>
              </a:rPr>
              <a:t>٦. يتم إطلاق سراح إرميا.</a:t>
            </a:r>
            <a:endParaRPr kumimoji="0" lang="en-US" sz="3600" b="1" i="0" u="none" strike="noStrike" kern="1200" cap="none" spc="0" normalizeH="0" baseline="0" noProof="0" dirty="0">
              <a:ln>
                <a:noFill/>
              </a:ln>
              <a:solidFill>
                <a:srgbClr val="FFFFFF"/>
              </a:solidFill>
              <a:effectLst/>
              <a:uLnTx/>
              <a:uFillTx/>
              <a:latin typeface="Helvetica" charset="0"/>
              <a:ea typeface="ＭＳ Ｐゴシック" charset="0"/>
              <a:cs typeface="+mn-cs"/>
            </a:endParaRPr>
          </a:p>
        </p:txBody>
      </p:sp>
    </p:spTree>
    <p:extLst>
      <p:ext uri="{BB962C8B-B14F-4D97-AF65-F5344CB8AC3E}">
        <p14:creationId xmlns:p14="http://schemas.microsoft.com/office/powerpoint/2010/main" val="13143093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247"/>
                                        </p:tgtEl>
                                        <p:attrNameLst>
                                          <p:attrName>style.visibility</p:attrName>
                                        </p:attrNameLst>
                                      </p:cBhvr>
                                      <p:to>
                                        <p:strVal val="visible"/>
                                      </p:to>
                                    </p:set>
                                    <p:animEffect transition="in" filter="dissolve">
                                      <p:cBhvr>
                                        <p:cTn id="7" dur="500"/>
                                        <p:tgtEl>
                                          <p:spTgt spid="522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58101" y="2220250"/>
            <a:ext cx="7842561" cy="28352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عواطف وأسباب</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السـقوط</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مراثي إرميا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315475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descr="Green marble"/>
          <p:cNvSpPr>
            <a:spLocks noChangeArrowheads="1"/>
          </p:cNvSpPr>
          <p:nvPr/>
        </p:nvSpPr>
        <p:spPr bwMode="auto">
          <a:xfrm>
            <a:off x="-30480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07"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٦٥٠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8308" name="Text Box 4"/>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٨٠٠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8309" name="Text Box 5"/>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٩٠٠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8310" name="Text Box 6"/>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٩٥٠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8311" name="Text Box 7"/>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١٠٠٠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8312" name="Text Box 8"/>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٥٠٠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22888" name="Group 9"/>
          <p:cNvGrpSpPr>
            <a:grpSpLocks/>
          </p:cNvGrpSpPr>
          <p:nvPr/>
        </p:nvGrpSpPr>
        <p:grpSpPr bwMode="auto">
          <a:xfrm>
            <a:off x="66675" y="3044825"/>
            <a:ext cx="9534525" cy="844550"/>
            <a:chOff x="42" y="1918"/>
            <a:chExt cx="6006" cy="532"/>
          </a:xfrm>
        </p:grpSpPr>
        <p:grpSp>
          <p:nvGrpSpPr>
            <p:cNvPr id="122912" name="Group 10"/>
            <p:cNvGrpSpPr>
              <a:grpSpLocks/>
            </p:cNvGrpSpPr>
            <p:nvPr/>
          </p:nvGrpSpPr>
          <p:grpSpPr bwMode="auto">
            <a:xfrm>
              <a:off x="96" y="1918"/>
              <a:ext cx="1296" cy="530"/>
              <a:chOff x="96" y="1918"/>
              <a:chExt cx="1296" cy="530"/>
            </a:xfrm>
          </p:grpSpPr>
          <p:sp>
            <p:nvSpPr>
              <p:cNvPr id="98315"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16"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17"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18"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2913" name="Group 15"/>
            <p:cNvGrpSpPr>
              <a:grpSpLocks/>
            </p:cNvGrpSpPr>
            <p:nvPr/>
          </p:nvGrpSpPr>
          <p:grpSpPr bwMode="auto">
            <a:xfrm>
              <a:off x="1824" y="1920"/>
              <a:ext cx="1296" cy="530"/>
              <a:chOff x="96" y="1918"/>
              <a:chExt cx="1296" cy="530"/>
            </a:xfrm>
          </p:grpSpPr>
          <p:sp>
            <p:nvSpPr>
              <p:cNvPr id="98320"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21"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22"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23"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2914" name="Group 20"/>
            <p:cNvGrpSpPr>
              <a:grpSpLocks/>
            </p:cNvGrpSpPr>
            <p:nvPr/>
          </p:nvGrpSpPr>
          <p:grpSpPr bwMode="auto">
            <a:xfrm>
              <a:off x="3552" y="1920"/>
              <a:ext cx="1296" cy="530"/>
              <a:chOff x="96" y="1918"/>
              <a:chExt cx="1296" cy="530"/>
            </a:xfrm>
          </p:grpSpPr>
          <p:sp>
            <p:nvSpPr>
              <p:cNvPr id="98325"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26"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27"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28"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8329"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30"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31"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8332" name="Text Box 28"/>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٥٥٠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8333" name="Text Box 29"/>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٨٥٠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8334" name="Text Box 30"/>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١٠٥٠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8335" name="Text Box 31"/>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١١٠٠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8336" name="Text Box 32"/>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٤٥٠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8337" name="Text Box 33"/>
          <p:cNvSpPr txBox="1">
            <a:spLocks noChangeArrowheads="1"/>
          </p:cNvSpPr>
          <p:nvPr/>
        </p:nvSpPr>
        <p:spPr bwMode="auto">
          <a:xfrm>
            <a:off x="304800" y="838200"/>
            <a:ext cx="25146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SA" sz="3600" b="1" dirty="0">
                <a:solidFill>
                  <a:srgbClr val="00FFFF"/>
                </a:solidFill>
                <a:latin typeface="Arial" panose="020B0604020202020204" pitchFamily="34" charset="0"/>
                <a:ea typeface="ＭＳ Ｐゴシック" charset="0"/>
                <a:cs typeface="Arial" panose="020B0604020202020204" pitchFamily="34" charset="0"/>
              </a:rPr>
              <a:t>المملكة المتحدة</a:t>
            </a:r>
            <a:endParaRPr kumimoji="0" lang="en-US" sz="36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١٠٥٠-٩٣٠</a:t>
            </a:r>
            <a:endParaRPr kumimoji="0" lang="en-US"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98338" name="AutoShape 34"/>
          <p:cNvSpPr>
            <a:spLocks noChangeArrowheads="1"/>
          </p:cNvSpPr>
          <p:nvPr/>
        </p:nvSpPr>
        <p:spPr bwMode="auto">
          <a:xfrm>
            <a:off x="6781800" y="685800"/>
            <a:ext cx="533400" cy="2895600"/>
          </a:xfrm>
          <a:prstGeom prst="downArrow">
            <a:avLst>
              <a:gd name="adj1" fmla="val 50000"/>
              <a:gd name="adj2" fmla="val 135714"/>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39" name="Text Box 35"/>
          <p:cNvSpPr txBox="1">
            <a:spLocks noChangeArrowheads="1"/>
          </p:cNvSpPr>
          <p:nvPr/>
        </p:nvSpPr>
        <p:spPr bwMode="auto">
          <a:xfrm>
            <a:off x="25908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SA" sz="3600" b="1" dirty="0">
                <a:solidFill>
                  <a:srgbClr val="FFFF00"/>
                </a:solidFill>
                <a:latin typeface="Arial" panose="020B0604020202020204" pitchFamily="34" charset="0"/>
                <a:ea typeface="ＭＳ Ｐゴシック" charset="0"/>
                <a:cs typeface="Arial" panose="020B0604020202020204" pitchFamily="34" charset="0"/>
              </a:rPr>
              <a:t>المملكة المقسمة</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٩٣٠</a:t>
            </a:r>
            <a:r>
              <a:rPr lang="ar-SA" sz="3200" b="1" dirty="0">
                <a:solidFill>
                  <a:srgbClr val="FFFF00"/>
                </a:solidFill>
                <a:latin typeface="Arial" panose="020B0604020202020204" pitchFamily="34" charset="0"/>
                <a:ea typeface="ＭＳ Ｐゴシック" charset="0"/>
                <a:cs typeface="Arial" panose="020B0604020202020204" pitchFamily="34" charset="0"/>
              </a:rPr>
              <a:t>-٧٢٢</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8340" name="Text Box 36"/>
          <p:cNvSpPr txBox="1">
            <a:spLocks noChangeArrowheads="1"/>
          </p:cNvSpPr>
          <p:nvPr/>
        </p:nvSpPr>
        <p:spPr bwMode="auto">
          <a:xfrm>
            <a:off x="50292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SA" sz="3600" b="1" dirty="0">
                <a:solidFill>
                  <a:srgbClr val="FF99FF"/>
                </a:solidFill>
                <a:latin typeface="Arial" panose="020B0604020202020204" pitchFamily="34" charset="0"/>
                <a:ea typeface="ＭＳ Ｐゴシック" charset="0"/>
                <a:cs typeface="Arial" panose="020B0604020202020204" pitchFamily="34" charset="0"/>
              </a:rPr>
              <a:t>المملكة </a:t>
            </a:r>
            <a:r>
              <a:rPr lang="ar-SA" sz="3600" b="1" dirty="0" err="1">
                <a:solidFill>
                  <a:srgbClr val="FF99FF"/>
                </a:solidFill>
                <a:latin typeface="Arial" panose="020B0604020202020204" pitchFamily="34" charset="0"/>
                <a:ea typeface="ＭＳ Ｐゴシック" charset="0"/>
                <a:cs typeface="Arial" panose="020B0604020202020204" pitchFamily="34" charset="0"/>
              </a:rPr>
              <a:t>الإنفرادية</a:t>
            </a:r>
            <a:endParaRPr lang="ar-SA" sz="3600" b="1" dirty="0">
              <a:solidFill>
                <a:srgbClr val="FF99FF"/>
              </a:solidFill>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99FF"/>
                </a:solidFill>
                <a:effectLst/>
                <a:uLnTx/>
                <a:uFillTx/>
                <a:latin typeface="Arial" panose="020B0604020202020204" pitchFamily="34" charset="0"/>
                <a:ea typeface="ＭＳ Ｐゴシック" charset="0"/>
                <a:cs typeface="Arial" panose="020B0604020202020204" pitchFamily="34" charset="0"/>
              </a:rPr>
              <a:t>٧٢٢</a:t>
            </a:r>
            <a:r>
              <a:rPr kumimoji="0" lang="en-US" sz="3200" b="1" u="none" strike="noStrike" kern="1200" cap="none" spc="0" normalizeH="0" baseline="0" noProof="0" dirty="0">
                <a:ln>
                  <a:noFill/>
                </a:ln>
                <a:solidFill>
                  <a:srgbClr val="FF99FF"/>
                </a:solidFill>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FF99FF"/>
                </a:solidFill>
                <a:effectLst/>
                <a:uLnTx/>
                <a:uFillTx/>
                <a:latin typeface="Arial" panose="020B0604020202020204" pitchFamily="34" charset="0"/>
                <a:ea typeface="ＭＳ Ｐゴシック" charset="0"/>
                <a:cs typeface="Arial" panose="020B0604020202020204" pitchFamily="34" charset="0"/>
              </a:rPr>
              <a:t>٥٣٦</a:t>
            </a:r>
            <a:endParaRPr kumimoji="0" lang="en-US" sz="3200" b="1" u="none" strike="noStrike" kern="1200" cap="none" spc="0" normalizeH="0" baseline="0" noProof="0" dirty="0">
              <a:ln>
                <a:noFill/>
              </a:ln>
              <a:solidFill>
                <a:srgbClr val="FF99FF"/>
              </a:solidFill>
              <a:effectLst/>
              <a:uLnTx/>
              <a:uFillTx/>
              <a:latin typeface="Arial" panose="020B0604020202020204" pitchFamily="34" charset="0"/>
              <a:ea typeface="ＭＳ Ｐゴシック" charset="0"/>
              <a:cs typeface="Arial" panose="020B0604020202020204" pitchFamily="34" charset="0"/>
            </a:endParaRPr>
          </a:p>
        </p:txBody>
      </p:sp>
      <p:sp>
        <p:nvSpPr>
          <p:cNvPr id="98341" name="Text Box 37"/>
          <p:cNvSpPr txBox="1">
            <a:spLocks noChangeArrowheads="1"/>
          </p:cNvSpPr>
          <p:nvPr/>
        </p:nvSpPr>
        <p:spPr bwMode="auto">
          <a:xfrm>
            <a:off x="5867400" y="6172200"/>
            <a:ext cx="3048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SA" sz="3600" b="1" dirty="0">
                <a:solidFill>
                  <a:srgbClr val="66FF66"/>
                </a:solidFill>
                <a:latin typeface="Arial" panose="020B0604020202020204" pitchFamily="34" charset="0"/>
                <a:ea typeface="ＭＳ Ｐゴシック" charset="0"/>
                <a:cs typeface="Arial" panose="020B0604020202020204" pitchFamily="34" charset="0"/>
              </a:rPr>
              <a:t>السبي</a:t>
            </a:r>
            <a:r>
              <a:rPr kumimoji="0" lang="en-US" sz="36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rPr>
              <a:t>  </a:t>
            </a:r>
            <a:r>
              <a:rPr kumimoji="0" lang="ar-SA" sz="36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rPr>
              <a:t>٥٨٦</a:t>
            </a:r>
            <a:r>
              <a:rPr kumimoji="0" lang="ar-SA"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rPr>
              <a:t>-٥٣٦</a:t>
            </a:r>
            <a:endParaRPr kumimoji="0" lang="en-US"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endParaRPr>
          </a:p>
        </p:txBody>
      </p:sp>
      <p:sp>
        <p:nvSpPr>
          <p:cNvPr id="122899" name="AutoShape 38"/>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43" name="Text Box 39"/>
          <p:cNvSpPr txBox="1">
            <a:spLocks noChangeArrowheads="1"/>
          </p:cNvSpPr>
          <p:nvPr/>
        </p:nvSpPr>
        <p:spPr bwMode="auto">
          <a:xfrm>
            <a:off x="7010400" y="838200"/>
            <a:ext cx="2209800" cy="212365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SA" sz="3600" b="1" dirty="0">
                <a:solidFill>
                  <a:srgbClr val="FFCC00"/>
                </a:solidFill>
                <a:latin typeface="Arial" panose="020B0604020202020204" pitchFamily="34" charset="0"/>
                <a:cs typeface="Arial" panose="020B0604020202020204" pitchFamily="34" charset="0"/>
              </a:rPr>
              <a:t>ما بعد السبي</a:t>
            </a:r>
            <a:r>
              <a:rPr kumimoji="0" lang="en-US" sz="3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٥٣٦-٤٢٥</a:t>
            </a:r>
            <a:endParaRPr kumimoji="0" lang="en-US"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98344" name="AutoShape 40"/>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45" name="Text Box 41"/>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٧</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٠</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8346" name="AutoShape 42"/>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47" name="AutoShape 43"/>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48" name="Text Box 44"/>
          <p:cNvSpPr txBox="1">
            <a:spLocks noChangeArrowheads="1"/>
          </p:cNvSpPr>
          <p:nvPr/>
        </p:nvSpPr>
        <p:spPr bwMode="auto">
          <a:xfrm>
            <a:off x="3962400" y="120650"/>
            <a:ext cx="5181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SA" sz="3600" b="1" dirty="0">
                <a:solidFill>
                  <a:srgbClr val="FFFFFF"/>
                </a:solidFill>
                <a:latin typeface="Arial" panose="020B0604020202020204" pitchFamily="34" charset="0"/>
                <a:cs typeface="Arial" panose="020B0604020202020204" pitchFamily="34" charset="0"/>
              </a:rPr>
              <a:t>إرميا ٥٨٠-٦٢٧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8349" name="Rectangle 45"/>
          <p:cNvSpPr>
            <a:spLocks noChangeArrowheads="1"/>
          </p:cNvSpPr>
          <p:nvPr/>
        </p:nvSpPr>
        <p:spPr bwMode="auto">
          <a:xfrm>
            <a:off x="6629400" y="3683000"/>
            <a:ext cx="609600" cy="2032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50" name="AutoShape 46"/>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51" name="Text Box 47"/>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٧</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٠</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8352" name="Text Box 48"/>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٦٠٠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8353" name="AutoShape 49"/>
          <p:cNvSpPr>
            <a:spLocks noChangeArrowheads="1"/>
          </p:cNvSpPr>
          <p:nvPr/>
        </p:nvSpPr>
        <p:spPr bwMode="auto">
          <a:xfrm>
            <a:off x="6781800" y="3352800"/>
            <a:ext cx="914400" cy="838200"/>
          </a:xfrm>
          <a:prstGeom prst="star5">
            <a:avLst/>
          </a:prstGeom>
          <a:solidFill>
            <a:srgbClr val="FF33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354" name="Rectangle 50"/>
          <p:cNvSpPr>
            <a:spLocks noGrp="1" noChangeArrowheads="1"/>
          </p:cNvSpPr>
          <p:nvPr>
            <p:ph type="title" idx="4294967295"/>
          </p:nvPr>
        </p:nvSpPr>
        <p:spPr>
          <a:xfrm>
            <a:off x="-76200" y="76200"/>
            <a:ext cx="3581400" cy="457200"/>
          </a:xfrm>
          <a:effectLst>
            <a:outerShdw blurRad="63500" dist="35921" dir="2700000" algn="ctr" rotWithShape="0">
              <a:schemeClr val="tx2">
                <a:alpha val="74998"/>
              </a:schemeClr>
            </a:outerShdw>
          </a:effectLst>
        </p:spPr>
        <p:txBody>
          <a:bodyPr/>
          <a:lstStyle/>
          <a:p>
            <a:pPr algn="l" eaLnBrk="1" hangingPunct="1">
              <a:defRPr/>
            </a:pPr>
            <a:r>
              <a:rPr lang="ar-SA" sz="3600" dirty="0">
                <a:solidFill>
                  <a:schemeClr val="bg1"/>
                </a:solidFill>
                <a:ea typeface="+mj-ea"/>
                <a:cs typeface="Arial" panose="020B0604020202020204" pitchFamily="34" charset="0"/>
              </a:rPr>
              <a:t>الجدول الزمني</a:t>
            </a:r>
            <a:endParaRPr lang="en-US" sz="3600" dirty="0">
              <a:solidFill>
                <a:schemeClr val="bg1"/>
              </a:solidFill>
              <a:ea typeface="+mj-ea"/>
              <a:cs typeface="Arial" panose="020B0604020202020204" pitchFamily="34" charset="0"/>
            </a:endParaRPr>
          </a:p>
        </p:txBody>
      </p:sp>
    </p:spTree>
    <p:extLst>
      <p:ext uri="{BB962C8B-B14F-4D97-AF65-F5344CB8AC3E}">
        <p14:creationId xmlns:p14="http://schemas.microsoft.com/office/powerpoint/2010/main" val="20207306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7000"/>
                                  </p:stCondLst>
                                  <p:childTnLst>
                                    <p:set>
                                      <p:cBhvr>
                                        <p:cTn id="6" dur="1" fill="hold">
                                          <p:stCondLst>
                                            <p:cond delay="0"/>
                                          </p:stCondLst>
                                        </p:cTn>
                                        <p:tgtEl>
                                          <p:spTgt spid="98353"/>
                                        </p:tgtEl>
                                        <p:attrNameLst>
                                          <p:attrName>style.visibility</p:attrName>
                                        </p:attrNameLst>
                                      </p:cBhvr>
                                      <p:to>
                                        <p:strVal val="visible"/>
                                      </p:to>
                                    </p:set>
                                    <p:anim calcmode="lin" valueType="num">
                                      <p:cBhvr>
                                        <p:cTn id="7" dur="500" fill="hold"/>
                                        <p:tgtEl>
                                          <p:spTgt spid="98353"/>
                                        </p:tgtEl>
                                        <p:attrNameLst>
                                          <p:attrName>ppt_w</p:attrName>
                                        </p:attrNameLst>
                                      </p:cBhvr>
                                      <p:tavLst>
                                        <p:tav tm="0">
                                          <p:val>
                                            <p:fltVal val="0"/>
                                          </p:val>
                                        </p:tav>
                                        <p:tav tm="100000">
                                          <p:val>
                                            <p:strVal val="#ppt_w"/>
                                          </p:val>
                                        </p:tav>
                                      </p:tavLst>
                                    </p:anim>
                                    <p:anim calcmode="lin" valueType="num">
                                      <p:cBhvr>
                                        <p:cTn id="8" dur="500" fill="hold"/>
                                        <p:tgtEl>
                                          <p:spTgt spid="983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LAMENTS yellow and re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b="23743"/>
          <a:stretch>
            <a:fillRect/>
          </a:stretch>
        </p:blipFill>
        <p:spPr>
          <a:xfrm>
            <a:off x="0" y="0"/>
            <a:ext cx="9144000" cy="6858000"/>
          </a:xfrm>
          <a:noFill/>
        </p:spPr>
      </p:pic>
      <p:sp>
        <p:nvSpPr>
          <p:cNvPr id="22530" name="Rectangle 2"/>
          <p:cNvSpPr>
            <a:spLocks noGrp="1" noChangeArrowheads="1"/>
          </p:cNvSpPr>
          <p:nvPr>
            <p:ph type="title"/>
          </p:nvPr>
        </p:nvSpPr>
        <p:spPr>
          <a:xfrm>
            <a:off x="457200" y="274638"/>
            <a:ext cx="2514600" cy="1096962"/>
          </a:xfrm>
          <a:effectLst>
            <a:outerShdw blurRad="63500" dist="38099" dir="2700000" algn="ctr" rotWithShape="0">
              <a:schemeClr val="accent2">
                <a:alpha val="74998"/>
              </a:schemeClr>
            </a:outerShdw>
          </a:effectLst>
        </p:spPr>
        <p:txBody>
          <a:bodyPr/>
          <a:lstStyle/>
          <a:p>
            <a:pPr eaLnBrk="1" hangingPunct="1">
              <a:defRPr/>
            </a:pPr>
            <a:r>
              <a:rPr lang="ar-SA" sz="4800" dirty="0">
                <a:solidFill>
                  <a:schemeClr val="bg1"/>
                </a:solidFill>
                <a:latin typeface="Boca Raton ICG Solid" charset="0"/>
                <a:ea typeface="ＭＳ Ｐゴシック" charset="0"/>
                <a:cs typeface="ＭＳ Ｐゴシック" charset="0"/>
              </a:rPr>
              <a:t>المؤلف</a:t>
            </a:r>
            <a:endParaRPr lang="en-AU" sz="4800" dirty="0">
              <a:solidFill>
                <a:schemeClr val="bg1"/>
              </a:solidFill>
              <a:latin typeface="Boca Raton ICG Solid" charset="0"/>
              <a:ea typeface="ＭＳ Ｐゴシック" charset="0"/>
              <a:cs typeface="ＭＳ Ｐゴシック" charset="0"/>
            </a:endParaRPr>
          </a:p>
        </p:txBody>
      </p:sp>
      <p:sp>
        <p:nvSpPr>
          <p:cNvPr id="22532" name="Rectangle 4"/>
          <p:cNvSpPr>
            <a:spLocks noChangeArrowheads="1"/>
          </p:cNvSpPr>
          <p:nvPr/>
        </p:nvSpPr>
        <p:spPr bwMode="auto">
          <a:xfrm>
            <a:off x="3924300" y="3789363"/>
            <a:ext cx="5219700" cy="3046412"/>
          </a:xfrm>
          <a:prstGeom prst="rect">
            <a:avLst/>
          </a:prstGeom>
          <a:noFill/>
          <a:ln w="9525">
            <a:noFill/>
            <a:miter lim="800000"/>
            <a:headEnd/>
            <a:tailEnd/>
          </a:ln>
          <a:effectLst>
            <a:outerShdw blurRad="63500" dist="38099" dir="2700000" algn="ctr" rotWithShape="0">
              <a:srgbClr val="FF0000">
                <a:alpha val="74998"/>
              </a:srgbClr>
            </a:outerShd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lang="ar-SA" sz="3200" b="1" u="sng" dirty="0">
                <a:solidFill>
                  <a:srgbClr val="FFFFFF"/>
                </a:solidFill>
                <a:latin typeface="Arial" panose="020B0604020202020204" pitchFamily="34" charset="0"/>
                <a:ea typeface="ＭＳ Ｐゴシック" charset="0"/>
              </a:rPr>
              <a:t>إرميا على أساس…</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endParaRPr kumimoji="0" lang="en-AU"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r" defTabSz="914400" rtl="1" eaLnBrk="1" fontAlgn="base" latinLnBrk="0" hangingPunct="1">
              <a:lnSpc>
                <a:spcPct val="100000"/>
              </a:lnSpc>
              <a:spcBef>
                <a:spcPct val="0"/>
              </a:spcBef>
              <a:spcAft>
                <a:spcPct val="0"/>
              </a:spcAft>
              <a:buClrTx/>
              <a:buSzTx/>
              <a:buFont typeface="Wingdings" charset="0"/>
              <a:buChar char="Ø"/>
              <a:tabLst>
                <a:tab pos="457200" algn="l"/>
              </a:tabLst>
              <a:defRPr/>
            </a:pPr>
            <a:r>
              <a:rPr lang="ar-SA" sz="3200" b="1" dirty="0">
                <a:solidFill>
                  <a:srgbClr val="FFFFFF"/>
                </a:solidFill>
                <a:latin typeface="Arial" panose="020B0604020202020204" pitchFamily="34" charset="0"/>
                <a:ea typeface="ＭＳ Ｐゴシック" charset="0"/>
              </a:rPr>
              <a:t>الأسلوب والمفردات اللغوية</a:t>
            </a:r>
            <a:endParaRPr kumimoji="0" lang="en-AU"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r" defTabSz="914400" rtl="1" eaLnBrk="1" fontAlgn="base" latinLnBrk="0" hangingPunct="1">
              <a:lnSpc>
                <a:spcPct val="100000"/>
              </a:lnSpc>
              <a:spcBef>
                <a:spcPct val="0"/>
              </a:spcBef>
              <a:spcAft>
                <a:spcPct val="0"/>
              </a:spcAft>
              <a:buClrTx/>
              <a:buSzTx/>
              <a:buFont typeface="Wingdings" charset="0"/>
              <a:buChar char="Ø"/>
              <a:tabLst>
                <a:tab pos="457200" algn="l"/>
              </a:tabLst>
              <a:defRPr/>
            </a:pPr>
            <a:r>
              <a:rPr lang="ar-SA" sz="3200" b="1" dirty="0">
                <a:solidFill>
                  <a:srgbClr val="FFFFFF"/>
                </a:solidFill>
                <a:latin typeface="Arial" panose="020B0604020202020204" pitchFamily="34" charset="0"/>
                <a:ea typeface="ＭＳ Ｐゴシック" charset="0"/>
              </a:rPr>
              <a:t>التقاليد والشهادة</a:t>
            </a:r>
            <a:endParaRPr kumimoji="0" lang="en-AU"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r" defTabSz="914400" rtl="1" eaLnBrk="1" fontAlgn="base" latinLnBrk="0" hangingPunct="1">
              <a:lnSpc>
                <a:spcPct val="100000"/>
              </a:lnSpc>
              <a:spcBef>
                <a:spcPct val="0"/>
              </a:spcBef>
              <a:spcAft>
                <a:spcPct val="0"/>
              </a:spcAft>
              <a:buClrTx/>
              <a:buSzTx/>
              <a:buFont typeface="Wingdings" charset="0"/>
              <a:buChar char="Ø"/>
              <a:tabLst>
                <a:tab pos="457200" algn="l"/>
              </a:tabLst>
              <a:defRPr/>
            </a:pPr>
            <a:r>
              <a:rPr lang="ar-SA" sz="3200" b="1" dirty="0">
                <a:solidFill>
                  <a:srgbClr val="FFFFFF"/>
                </a:solidFill>
                <a:latin typeface="Arial" panose="020B0604020202020204" pitchFamily="34" charset="0"/>
                <a:ea typeface="ＭＳ Ｐゴシック" charset="0"/>
              </a:rPr>
              <a:t>رواية شهود العيان</a:t>
            </a:r>
            <a:endParaRPr kumimoji="0" lang="en-AU"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r" defTabSz="914400" rtl="1" eaLnBrk="1" fontAlgn="base" latinLnBrk="0" hangingPunct="1">
              <a:lnSpc>
                <a:spcPct val="100000"/>
              </a:lnSpc>
              <a:spcBef>
                <a:spcPct val="0"/>
              </a:spcBef>
              <a:spcAft>
                <a:spcPct val="0"/>
              </a:spcAft>
              <a:buClrTx/>
              <a:buSzTx/>
              <a:buFont typeface="Wingdings" charset="0"/>
              <a:buChar char="Ø"/>
              <a:tabLst>
                <a:tab pos="457200" algn="l"/>
              </a:tabLst>
              <a:defRPr/>
            </a:pPr>
            <a:r>
              <a:rPr lang="ar-SA" sz="3200" b="1" dirty="0">
                <a:solidFill>
                  <a:srgbClr val="FFFFFF"/>
                </a:solidFill>
                <a:latin typeface="Arial" panose="020B0604020202020204" pitchFamily="34" charset="0"/>
                <a:ea typeface="ＭＳ Ｐゴシック" charset="0"/>
              </a:rPr>
              <a:t>الترجمة السبعينية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2533" name="Text Box 5"/>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SA" sz="2400" b="1" dirty="0">
                <a:solidFill>
                  <a:srgbClr val="FFFFFF"/>
                </a:solidFill>
                <a:latin typeface="Arial" panose="020B0604020202020204" pitchFamily="34" charset="0"/>
                <a:ea typeface="ＭＳ Ｐゴシック" charset="0"/>
              </a:rPr>
              <a:t>٤٩٤</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75556868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LAMENTS yellow and re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b="23743"/>
          <a:stretch>
            <a:fillRect/>
          </a:stretch>
        </p:blipFill>
        <p:spPr>
          <a:xfrm>
            <a:off x="0" y="0"/>
            <a:ext cx="9144000" cy="6858000"/>
          </a:xfrm>
          <a:noFill/>
        </p:spPr>
      </p:pic>
      <p:sp>
        <p:nvSpPr>
          <p:cNvPr id="8" name="Text Box 5"/>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SA" sz="2400" b="1" dirty="0">
                <a:solidFill>
                  <a:srgbClr val="FFFFFF"/>
                </a:solidFill>
                <a:latin typeface="Arial" panose="020B0604020202020204" pitchFamily="34" charset="0"/>
                <a:ea typeface="ＭＳ Ｐゴシック" charset="0"/>
              </a:rPr>
              <a:t>٤٩٤</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50179" name="Rectangle 3"/>
          <p:cNvSpPr>
            <a:spLocks noGrp="1" noChangeArrowheads="1"/>
          </p:cNvSpPr>
          <p:nvPr>
            <p:ph type="title"/>
          </p:nvPr>
        </p:nvSpPr>
        <p:spPr>
          <a:xfrm>
            <a:off x="457200" y="274638"/>
            <a:ext cx="2514600" cy="1096962"/>
          </a:xfrm>
          <a:effectLst>
            <a:outerShdw blurRad="63500" dist="38099" dir="2700000" algn="ctr" rotWithShape="0">
              <a:schemeClr val="accent2">
                <a:alpha val="74998"/>
              </a:schemeClr>
            </a:outerShdw>
          </a:effectLst>
        </p:spPr>
        <p:txBody>
          <a:bodyPr/>
          <a:lstStyle/>
          <a:p>
            <a:pPr eaLnBrk="1" hangingPunct="1">
              <a:defRPr/>
            </a:pPr>
            <a:r>
              <a:rPr lang="ar-SA" sz="4800" dirty="0">
                <a:solidFill>
                  <a:schemeClr val="bg1"/>
                </a:solidFill>
                <a:latin typeface="Boca Raton ICG Solid" charset="0"/>
                <a:ea typeface="ＭＳ Ｐゴシック" charset="0"/>
                <a:cs typeface="ＭＳ Ｐゴシック" charset="0"/>
              </a:rPr>
              <a:t>المؤلف</a:t>
            </a:r>
            <a:endParaRPr lang="en-AU" sz="4800" dirty="0">
              <a:solidFill>
                <a:schemeClr val="bg1"/>
              </a:solidFill>
              <a:latin typeface="Boca Raton ICG Solid" charset="0"/>
              <a:ea typeface="ＭＳ Ｐゴシック" charset="0"/>
              <a:cs typeface="ＭＳ Ｐゴシック" charset="0"/>
            </a:endParaRPr>
          </a:p>
        </p:txBody>
      </p:sp>
      <p:sp>
        <p:nvSpPr>
          <p:cNvPr id="50181" name="Rectangle 5"/>
          <p:cNvSpPr>
            <a:spLocks noChangeArrowheads="1"/>
          </p:cNvSpPr>
          <p:nvPr/>
        </p:nvSpPr>
        <p:spPr bwMode="auto">
          <a:xfrm>
            <a:off x="4140200" y="4069784"/>
            <a:ext cx="4851400" cy="2677656"/>
          </a:xfrm>
          <a:prstGeom prst="rect">
            <a:avLst/>
          </a:prstGeom>
          <a:noFill/>
          <a:ln w="9525">
            <a:noFill/>
            <a:miter lim="800000"/>
            <a:headEnd/>
            <a:tailEnd/>
          </a:ln>
          <a:effectLst>
            <a:outerShdw blurRad="63500" dist="38099" dir="2700000" algn="ctr" rotWithShape="0">
              <a:srgbClr val="FF0000">
                <a:alpha val="74998"/>
              </a:srgbClr>
            </a:outerShd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lang="ar-SA" sz="2800" b="1" u="sng" dirty="0">
                <a:solidFill>
                  <a:srgbClr val="FFFFFF"/>
                </a:solidFill>
                <a:latin typeface="Arial" panose="020B0604020202020204" pitchFamily="34" charset="0"/>
                <a:ea typeface="ＭＳ Ｐゴシック" charset="0"/>
              </a:rPr>
              <a:t>غير معروف؟</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endParaRPr kumimoji="0" lang="en-US"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a:p>
            <a:pPr marL="0" marR="0" lvl="0" indent="0" algn="r" defTabSz="914400" rtl="1" eaLnBrk="1" fontAlgn="base" latinLnBrk="0" hangingPunct="1">
              <a:lnSpc>
                <a:spcPct val="100000"/>
              </a:lnSpc>
              <a:spcBef>
                <a:spcPct val="0"/>
              </a:spcBef>
              <a:spcAft>
                <a:spcPct val="0"/>
              </a:spcAft>
              <a:buClrTx/>
              <a:buSzTx/>
              <a:buFont typeface="Wingdings" pitchFamily="-112" charset="2"/>
              <a:buChar char="Ø"/>
              <a:tabLst>
                <a:tab pos="457200" algn="l"/>
              </a:tabLst>
              <a:defRPr/>
            </a:pPr>
            <a:r>
              <a:rPr lang="ar-SA" sz="2800" b="1" dirty="0">
                <a:solidFill>
                  <a:srgbClr val="FFFFFF"/>
                </a:solidFill>
                <a:latin typeface="Arial" panose="020B0604020202020204" pitchFamily="34" charset="0"/>
                <a:ea typeface="ＭＳ Ｐゴシック" charset="0"/>
              </a:rPr>
              <a:t>النص </a:t>
            </a:r>
            <a:r>
              <a:rPr lang="ar-SA" sz="2800" b="1" dirty="0" err="1">
                <a:solidFill>
                  <a:srgbClr val="FFFFFF"/>
                </a:solidFill>
                <a:latin typeface="Arial" panose="020B0604020202020204" pitchFamily="34" charset="0"/>
                <a:ea typeface="ＭＳ Ｐゴシック" charset="0"/>
              </a:rPr>
              <a:t>المأزوري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a:p>
            <a:pPr marL="0" marR="0" lvl="0" indent="0" algn="r" defTabSz="914400" rtl="1" eaLnBrk="1" fontAlgn="base" latinLnBrk="0" hangingPunct="1">
              <a:lnSpc>
                <a:spcPct val="100000"/>
              </a:lnSpc>
              <a:spcBef>
                <a:spcPct val="0"/>
              </a:spcBef>
              <a:spcAft>
                <a:spcPct val="0"/>
              </a:spcAft>
              <a:buClrTx/>
              <a:buSzTx/>
              <a:buFont typeface="Wingdings" pitchFamily="-112" charset="2"/>
              <a:buChar char="Ø"/>
              <a:tabLst>
                <a:tab pos="457200" algn="l"/>
              </a:tabLst>
              <a:defRPr/>
            </a:pPr>
            <a:r>
              <a:rPr lang="ar-SA" sz="2800" b="1" dirty="0">
                <a:solidFill>
                  <a:srgbClr val="FFFFFF"/>
                </a:solidFill>
                <a:latin typeface="Arial" panose="020B0604020202020204" pitchFamily="34" charset="0"/>
                <a:ea typeface="ＭＳ Ｐゴシック" charset="0"/>
              </a:rPr>
              <a:t>العلماء المعاصرون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a:p>
            <a:pPr marL="0" marR="0" lvl="0" indent="0" algn="r" defTabSz="914400" rtl="1" eaLnBrk="1" fontAlgn="base" latinLnBrk="0" hangingPunct="1">
              <a:lnSpc>
                <a:spcPct val="100000"/>
              </a:lnSpc>
              <a:spcBef>
                <a:spcPct val="0"/>
              </a:spcBef>
              <a:spcAft>
                <a:spcPct val="0"/>
              </a:spcAft>
              <a:buClrTx/>
              <a:buSzTx/>
              <a:buFont typeface="Wingdings" pitchFamily="-112" charset="2"/>
              <a:buChar char="Ø"/>
              <a:tabLst>
                <a:tab pos="457200" algn="l"/>
              </a:tabLst>
              <a:defRPr/>
            </a:pPr>
            <a:r>
              <a:rPr lang="ar-SA" sz="2800" b="1" dirty="0">
                <a:solidFill>
                  <a:srgbClr val="FFFFFF"/>
                </a:solidFill>
                <a:latin typeface="Arial" panose="020B0604020202020204" pitchFamily="34" charset="0"/>
                <a:ea typeface="ＭＳ Ｐゴシック" charset="0"/>
              </a:rPr>
              <a:t>تضامن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a:p>
            <a:pPr lvl="0" algn="r" defTabSz="914400" rtl="1" fontAlgn="base">
              <a:spcBef>
                <a:spcPct val="0"/>
              </a:spcBef>
              <a:spcAft>
                <a:spcPct val="0"/>
              </a:spcAft>
              <a:buFont typeface="Wingdings" pitchFamily="-112" charset="2"/>
              <a:buChar char="Ø"/>
              <a:tabLst>
                <a:tab pos="457200" algn="l"/>
              </a:tabLst>
              <a:defRPr/>
            </a:pPr>
            <a:r>
              <a:rPr lang="ar-JO" sz="2800" b="1" dirty="0">
                <a:solidFill>
                  <a:srgbClr val="FFFFFF"/>
                </a:solidFill>
                <a:latin typeface="Arial" panose="020B0604020202020204" pitchFamily="34" charset="0"/>
                <a:ea typeface="ＭＳ Ｐゴシック" charset="0"/>
              </a:rPr>
              <a:t>هل </a:t>
            </a:r>
            <a:r>
              <a:rPr lang="ar-SA" sz="2800" b="1" dirty="0" err="1">
                <a:solidFill>
                  <a:srgbClr val="FFFFFF"/>
                </a:solidFill>
                <a:latin typeface="Arial" panose="020B0604020202020204" pitchFamily="34" charset="0"/>
                <a:ea typeface="ＭＳ Ｐゴシック" charset="0"/>
              </a:rPr>
              <a:t>ي</a:t>
            </a:r>
            <a:r>
              <a:rPr lang="ar-JO" sz="2800" b="1" dirty="0">
                <a:solidFill>
                  <a:srgbClr val="FFFFFF"/>
                </a:solidFill>
                <a:latin typeface="Arial" panose="020B0604020202020204" pitchFamily="34" charset="0"/>
                <a:ea typeface="ＭＳ Ｐゴシック" charset="0"/>
              </a:rPr>
              <a:t>سمح بجمهور أوسع؟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45949524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03412" y="970763"/>
            <a:ext cx="8337176" cy="3759571"/>
          </a:xfrm>
          <a:effectLst>
            <a:outerShdw blurRad="63500" dist="35921" dir="2700000" algn="ctr" rotWithShape="0">
              <a:schemeClr val="tx2">
                <a:alpha val="74998"/>
              </a:schemeClr>
            </a:outerShdw>
          </a:effectLst>
        </p:spPr>
        <p:txBody>
          <a:bodyPr anchor="t"/>
          <a:lstStyle/>
          <a:p>
            <a:pPr rtl="1"/>
            <a:r>
              <a:rPr lang="ar-SA" dirty="0"/>
              <a:t>٢ اخبار ٣٥ : ٢٥</a:t>
            </a:r>
            <a:br>
              <a:rPr lang="en-US" dirty="0"/>
            </a:br>
            <a:br>
              <a:rPr lang="ar-SA" dirty="0"/>
            </a:br>
            <a:r>
              <a:rPr lang="ar-SA" sz="4800" dirty="0"/>
              <a:t>وَبَقِيَّةُ أُمُورِ يُوشِيَّا وَمَرَاحِمُهُ حَسْبَمَا هُوَ مَكْتُوبٌ فِي نَامُوسِ الرَّبِّ. </a:t>
            </a:r>
            <a:endParaRPr lang="ar-SA" dirty="0"/>
          </a:p>
        </p:txBody>
      </p:sp>
    </p:spTree>
    <p:extLst>
      <p:ext uri="{BB962C8B-B14F-4D97-AF65-F5344CB8AC3E}">
        <p14:creationId xmlns:p14="http://schemas.microsoft.com/office/powerpoint/2010/main" val="3330125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Jeremia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7420"/>
          <a:stretch>
            <a:fillRect/>
          </a:stretch>
        </p:blipFill>
        <p:spPr>
          <a:xfrm>
            <a:off x="2376488" y="0"/>
            <a:ext cx="6767512" cy="6858000"/>
          </a:xfrm>
          <a:noFill/>
        </p:spPr>
      </p:pic>
      <p:sp>
        <p:nvSpPr>
          <p:cNvPr id="26626" name="Rectangle 2"/>
          <p:cNvSpPr>
            <a:spLocks noGrp="1" noChangeArrowheads="1"/>
          </p:cNvSpPr>
          <p:nvPr>
            <p:ph type="title"/>
          </p:nvPr>
        </p:nvSpPr>
        <p:spPr>
          <a:xfrm>
            <a:off x="381000" y="2924175"/>
            <a:ext cx="3352800" cy="1325563"/>
          </a:xfrm>
          <a:solidFill>
            <a:schemeClr val="accent1"/>
          </a:solidFill>
        </p:spPr>
        <p:txBody>
          <a:bodyPr/>
          <a:lstStyle/>
          <a:p>
            <a:pPr eaLnBrk="1" hangingPunct="1">
              <a:defRPr/>
            </a:pPr>
            <a:r>
              <a:rPr lang="ar-SA" sz="5400" b="1" dirty="0">
                <a:solidFill>
                  <a:schemeClr val="accent2"/>
                </a:solidFill>
                <a:effectLst>
                  <a:outerShdw blurRad="38100" dist="38100" dir="2700000" algn="tl">
                    <a:srgbClr val="000000"/>
                  </a:outerShdw>
                </a:effectLst>
                <a:latin typeface="Boca Raton ICG Solid" charset="0"/>
                <a:ea typeface="ＭＳ Ｐゴシック" charset="0"/>
                <a:cs typeface="ＭＳ Ｐゴシック" charset="0"/>
              </a:rPr>
              <a:t>الغرض</a:t>
            </a:r>
            <a:endParaRPr lang="en-AU" sz="5400" b="1" dirty="0">
              <a:solidFill>
                <a:schemeClr val="accent2"/>
              </a:solidFill>
              <a:effectLst>
                <a:outerShdw blurRad="38100" dist="38100" dir="2700000" algn="tl">
                  <a:srgbClr val="000000"/>
                </a:outerShdw>
              </a:effectLst>
              <a:latin typeface="Boca Raton ICG Solid" charset="0"/>
              <a:ea typeface="ＭＳ Ｐゴシック" charset="0"/>
              <a:cs typeface="ＭＳ Ｐゴシック" charset="0"/>
            </a:endParaRPr>
          </a:p>
        </p:txBody>
      </p:sp>
      <p:sp>
        <p:nvSpPr>
          <p:cNvPr id="26627" name="Rectangle 3"/>
          <p:cNvSpPr>
            <a:spLocks noChangeArrowheads="1"/>
          </p:cNvSpPr>
          <p:nvPr/>
        </p:nvSpPr>
        <p:spPr bwMode="auto">
          <a:xfrm>
            <a:off x="304800" y="4984145"/>
            <a:ext cx="7219950" cy="156966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457200" marR="0" lvl="0" indent="-457200" algn="r" defTabSz="914400" rtl="1" eaLnBrk="1" fontAlgn="base" latinLnBrk="0" hangingPunct="1">
              <a:lnSpc>
                <a:spcPct val="100000"/>
              </a:lnSpc>
              <a:spcBef>
                <a:spcPct val="0"/>
              </a:spcBef>
              <a:spcAft>
                <a:spcPct val="0"/>
              </a:spcAft>
              <a:buClrTx/>
              <a:buSzTx/>
              <a:buFont typeface="Arial" panose="020B0604020202020204" pitchFamily="34" charset="0"/>
              <a:buChar char="•"/>
              <a:tabLst>
                <a:tab pos="347663" algn="l"/>
              </a:tabLst>
              <a:defRPr/>
            </a:pPr>
            <a:r>
              <a:rPr lang="ar-SA" sz="3200" b="1" dirty="0">
                <a:solidFill>
                  <a:srgbClr val="000000"/>
                </a:solidFill>
                <a:latin typeface="Arial" panose="020B0604020202020204" pitchFamily="34" charset="0"/>
                <a:ea typeface="ＭＳ Ｐゴシック" charset="0"/>
              </a:rPr>
              <a:t>التعبير عن الحزن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a:p>
            <a:pPr marL="457200" marR="0" lvl="0" indent="-457200" algn="r" defTabSz="914400" rtl="1" eaLnBrk="1" fontAlgn="base" latinLnBrk="0" hangingPunct="1">
              <a:lnSpc>
                <a:spcPct val="100000"/>
              </a:lnSpc>
              <a:spcBef>
                <a:spcPct val="0"/>
              </a:spcBef>
              <a:spcAft>
                <a:spcPct val="0"/>
              </a:spcAft>
              <a:buClrTx/>
              <a:buSzTx/>
              <a:buFont typeface="Arial" panose="020B0604020202020204" pitchFamily="34" charset="0"/>
              <a:buChar char="•"/>
              <a:tabLst>
                <a:tab pos="347663" algn="l"/>
              </a:tabLst>
              <a:defRPr/>
            </a:pPr>
            <a:r>
              <a:rPr lang="ar-SA" sz="3200" b="1" dirty="0" err="1">
                <a:solidFill>
                  <a:srgbClr val="000000"/>
                </a:solidFill>
                <a:latin typeface="Arial" panose="020B0604020202020204" pitchFamily="34" charset="0"/>
                <a:ea typeface="ＭＳ Ｐゴシック" charset="0"/>
              </a:rPr>
              <a:t>الإعتراف</a:t>
            </a:r>
            <a:r>
              <a:rPr lang="ar-SA" sz="3200" b="1" dirty="0">
                <a:solidFill>
                  <a:srgbClr val="000000"/>
                </a:solidFill>
                <a:latin typeface="Arial" panose="020B0604020202020204" pitchFamily="34" charset="0"/>
                <a:ea typeface="ＭＳ Ｐゴシック" charset="0"/>
              </a:rPr>
              <a:t> بالخطيئة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a:p>
            <a:pPr marL="457200" marR="0" lvl="0" indent="-457200" algn="r" defTabSz="914400" rtl="1" eaLnBrk="1" fontAlgn="base" latinLnBrk="0" hangingPunct="1">
              <a:lnSpc>
                <a:spcPct val="100000"/>
              </a:lnSpc>
              <a:spcBef>
                <a:spcPct val="0"/>
              </a:spcBef>
              <a:spcAft>
                <a:spcPct val="0"/>
              </a:spcAft>
              <a:buClrTx/>
              <a:buSzTx/>
              <a:buFont typeface="Arial" panose="020B0604020202020204" pitchFamily="34" charset="0"/>
              <a:buChar char="•"/>
              <a:tabLst>
                <a:tab pos="347663" algn="l"/>
              </a:tabLst>
              <a:defRPr/>
            </a:pPr>
            <a:r>
              <a:rPr lang="ar-SA" sz="3200" b="1" dirty="0">
                <a:solidFill>
                  <a:srgbClr val="000000"/>
                </a:solidFill>
                <a:latin typeface="Arial" panose="020B0604020202020204" pitchFamily="34" charset="0"/>
                <a:ea typeface="ＭＳ Ｐゴシック" charset="0"/>
              </a:rPr>
              <a:t>ذكر أسباب الدينونة وأمانة الله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629" name="Text Box 5"/>
          <p:cNvSpPr txBox="1">
            <a:spLocks noChangeArrowheads="1"/>
          </p:cNvSpPr>
          <p:nvPr/>
        </p:nvSpPr>
        <p:spPr bwMode="auto">
          <a:xfrm>
            <a:off x="8382000" y="76200"/>
            <a:ext cx="704039" cy="461665"/>
          </a:xfrm>
          <a:prstGeom prst="rect">
            <a:avLst/>
          </a:prstGeom>
          <a:solidFill>
            <a:srgbClr val="660066"/>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SA" sz="2400" b="1" dirty="0">
                <a:solidFill>
                  <a:srgbClr val="FFFFFF"/>
                </a:solidFill>
                <a:latin typeface="Arial" panose="020B0604020202020204" pitchFamily="34" charset="0"/>
                <a:ea typeface="ＭＳ Ｐゴシック" charset="0"/>
              </a:rPr>
              <a:t>٤٩٤</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9838235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5" descr="man_book_glasses_s-e127493473357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8288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Rectangle 2"/>
          <p:cNvSpPr>
            <a:spLocks noGrp="1" noChangeArrowheads="1"/>
          </p:cNvSpPr>
          <p:nvPr>
            <p:ph type="title"/>
          </p:nvPr>
        </p:nvSpPr>
        <p:spPr>
          <a:xfrm>
            <a:off x="457200" y="44450"/>
            <a:ext cx="8229600" cy="868363"/>
          </a:xfrm>
        </p:spPr>
        <p:txBody>
          <a:bodyPr/>
          <a:lstStyle/>
          <a:p>
            <a:pPr eaLnBrk="1" hangingPunct="1">
              <a:defRPr/>
            </a:pPr>
            <a:r>
              <a:rPr lang="ar-SA" sz="4800" dirty="0">
                <a:solidFill>
                  <a:srgbClr val="008000"/>
                </a:solidFill>
                <a:effectLst>
                  <a:outerShdw blurRad="38100" dist="38100" dir="2700000" algn="tl">
                    <a:srgbClr val="DDDDDD"/>
                  </a:outerShdw>
                </a:effectLst>
                <a:latin typeface="Boca Raton ICG Solid" charset="0"/>
                <a:ea typeface="ＭＳ Ｐゴシック" charset="0"/>
                <a:cs typeface="ＭＳ Ｐゴシック" charset="0"/>
              </a:rPr>
              <a:t>خيارات البنية الهيكلية</a:t>
            </a:r>
            <a:endParaRPr lang="en-AU" sz="4800" dirty="0">
              <a:solidFill>
                <a:srgbClr val="008000"/>
              </a:solidFill>
              <a:effectLst>
                <a:outerShdw blurRad="38100" dist="38100" dir="2700000" algn="tl">
                  <a:srgbClr val="DDDDDD"/>
                </a:outerShdw>
              </a:effectLst>
              <a:latin typeface="Boca Raton ICG Solid" charset="0"/>
              <a:ea typeface="ＭＳ Ｐゴシック" charset="0"/>
              <a:cs typeface="ＭＳ Ｐゴシック" charset="0"/>
            </a:endParaRPr>
          </a:p>
        </p:txBody>
      </p:sp>
      <p:graphicFrame>
        <p:nvGraphicFramePr>
          <p:cNvPr id="30966" name="Group 246"/>
          <p:cNvGraphicFramePr>
            <a:graphicFrameLocks noGrp="1"/>
          </p:cNvGraphicFramePr>
          <p:nvPr>
            <p:ph idx="1"/>
            <p:extLst>
              <p:ext uri="{D42A27DB-BD31-4B8C-83A1-F6EECF244321}">
                <p14:modId xmlns:p14="http://schemas.microsoft.com/office/powerpoint/2010/main" val="2253488770"/>
              </p:ext>
            </p:extLst>
          </p:nvPr>
        </p:nvGraphicFramePr>
        <p:xfrm>
          <a:off x="107950" y="981075"/>
          <a:ext cx="9036050" cy="5811662"/>
        </p:xfrm>
        <a:graphic>
          <a:graphicData uri="http://schemas.openxmlformats.org/drawingml/2006/table">
            <a:tbl>
              <a:tblPr/>
              <a:tblGrid>
                <a:gridCol w="576037">
                  <a:extLst>
                    <a:ext uri="{9D8B030D-6E8A-4147-A177-3AD203B41FA5}">
                      <a16:colId xmlns:a16="http://schemas.microsoft.com/office/drawing/2014/main" val="20000"/>
                    </a:ext>
                  </a:extLst>
                </a:gridCol>
                <a:gridCol w="2592160">
                  <a:extLst>
                    <a:ext uri="{9D8B030D-6E8A-4147-A177-3AD203B41FA5}">
                      <a16:colId xmlns:a16="http://schemas.microsoft.com/office/drawing/2014/main" val="20001"/>
                    </a:ext>
                  </a:extLst>
                </a:gridCol>
                <a:gridCol w="3240200">
                  <a:extLst>
                    <a:ext uri="{9D8B030D-6E8A-4147-A177-3AD203B41FA5}">
                      <a16:colId xmlns:a16="http://schemas.microsoft.com/office/drawing/2014/main" val="20002"/>
                    </a:ext>
                  </a:extLst>
                </a:gridCol>
                <a:gridCol w="2627653">
                  <a:extLst>
                    <a:ext uri="{9D8B030D-6E8A-4147-A177-3AD203B41FA5}">
                      <a16:colId xmlns:a16="http://schemas.microsoft.com/office/drawing/2014/main" val="20003"/>
                    </a:ext>
                  </a:extLst>
                </a:gridCol>
              </a:tblGrid>
              <a:tr h="5096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AU" sz="24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err="1">
                          <a:ln>
                            <a:noFill/>
                          </a:ln>
                          <a:solidFill>
                            <a:srgbClr val="FFFFFF"/>
                          </a:solidFill>
                          <a:effectLst/>
                          <a:latin typeface="Arial" panose="020B0604020202020204" pitchFamily="34" charset="0"/>
                          <a:ea typeface="ＭＳ Ｐゴシック" charset="0"/>
                          <a:cs typeface="ＭＳ Ｐゴシック" charset="0"/>
                        </a:rPr>
                        <a:t>هيلرس</a:t>
                      </a:r>
                      <a:endParaRPr kumimoji="0" lang="en-AU" sz="24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NIVSB</a:t>
                      </a:r>
                      <a:r>
                        <a:rPr kumimoji="0" lang="ar-SA" sz="24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ترجمة الكتاب المقدس </a:t>
                      </a:r>
                      <a:endParaRPr kumimoji="0" lang="en-AU" sz="24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err="1">
                          <a:ln>
                            <a:noFill/>
                          </a:ln>
                          <a:solidFill>
                            <a:srgbClr val="FFFFFF"/>
                          </a:solidFill>
                          <a:effectLst/>
                          <a:latin typeface="Arial" panose="020B0604020202020204" pitchFamily="34" charset="0"/>
                          <a:ea typeface="ＭＳ Ｐゴシック" charset="0"/>
                          <a:cs typeface="ＭＳ Ｐゴシック" charset="0"/>
                        </a:rPr>
                        <a:t>غريفث</a:t>
                      </a:r>
                      <a:endParaRPr kumimoji="0" lang="en-AU" sz="24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240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١</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هل هناك أي ألم مثل ألمي؟</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البؤس وخراب أورشليم</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وصف السقوط</a:t>
                      </a: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 </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٢</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لقد أصبح الرب كعدو</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غضب الرب ضد شعبه</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الدينونة المعترف بها</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628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٣</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كل رجلٍ</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شكوى يهوذا- وأساس العزاء</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مشاعر إرميا</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88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٤</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حدود المعاناة</a:t>
                      </a: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 </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التناقض بين ماضي صهيون وحاضرها</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قادة يثقون</a:t>
                      </a: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 </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40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٥</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الصلاة</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نداء يهوذا لغفران الله</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الصلاة</a:t>
                      </a:r>
                      <a:endParaRPr kumimoji="0" lang="en-AU"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34" marR="91434" marT="45726" marB="45726" anchor="ctr"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6608055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4" descr="newopenbook.200w.t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Rectangle 2"/>
          <p:cNvSpPr>
            <a:spLocks noGrp="1" noChangeArrowheads="1"/>
          </p:cNvSpPr>
          <p:nvPr>
            <p:ph type="title"/>
          </p:nvPr>
        </p:nvSpPr>
        <p:spPr>
          <a:xfrm>
            <a:off x="611188" y="274638"/>
            <a:ext cx="7561262" cy="922337"/>
          </a:xfrm>
          <a:solidFill>
            <a:schemeClr val="tx1"/>
          </a:solidFill>
        </p:spPr>
        <p:txBody>
          <a:bodyPr/>
          <a:lstStyle/>
          <a:p>
            <a:pPr eaLnBrk="1" hangingPunct="1">
              <a:defRPr/>
            </a:pPr>
            <a:r>
              <a:rPr lang="ar-SA" sz="4800" b="1" dirty="0">
                <a:solidFill>
                  <a:srgbClr val="FFFFFF"/>
                </a:solidFill>
                <a:effectLst>
                  <a:outerShdw blurRad="38100" dist="38100" dir="2700000" algn="tl">
                    <a:srgbClr val="808080"/>
                  </a:outerShdw>
                </a:effectLst>
                <a:latin typeface="Boca Raton ICG Solid" charset="0"/>
                <a:ea typeface="ＭＳ Ｐゴシック" charset="0"/>
                <a:cs typeface="ＭＳ Ｐゴシック" charset="0"/>
              </a:rPr>
              <a:t>البنية الهيكلية</a:t>
            </a:r>
            <a:endParaRPr lang="en-AU" sz="4800" b="1" dirty="0">
              <a:solidFill>
                <a:srgbClr val="FFFFFF"/>
              </a:solidFill>
              <a:effectLst>
                <a:outerShdw blurRad="38100" dist="38100" dir="2700000" algn="tl">
                  <a:srgbClr val="808080"/>
                </a:outerShdw>
              </a:effectLst>
              <a:latin typeface="Boca Raton ICG Solid" charset="0"/>
              <a:ea typeface="ＭＳ Ｐゴシック" charset="0"/>
              <a:cs typeface="ＭＳ Ｐゴシック" charset="0"/>
            </a:endParaRPr>
          </a:p>
        </p:txBody>
      </p:sp>
      <p:sp>
        <p:nvSpPr>
          <p:cNvPr id="133123" name="Rectangle 3"/>
          <p:cNvSpPr>
            <a:spLocks noChangeArrowheads="1"/>
          </p:cNvSpPr>
          <p:nvPr/>
        </p:nvSpPr>
        <p:spPr bwMode="auto">
          <a:xfrm>
            <a:off x="0" y="1348733"/>
            <a:ext cx="9228138"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lvl="0" algn="ctr" defTabSz="914400" fontAlgn="base">
              <a:spcBef>
                <a:spcPct val="0"/>
              </a:spcBef>
              <a:spcAft>
                <a:spcPct val="0"/>
              </a:spcAft>
              <a:tabLst>
                <a:tab pos="457200" algn="l"/>
              </a:tabLst>
              <a:defRPr/>
            </a:pPr>
            <a:r>
              <a:rPr lang="ar-JO" sz="3200" b="1" dirty="0">
                <a:solidFill>
                  <a:srgbClr val="000000"/>
                </a:solidFill>
                <a:latin typeface="Arial" panose="020B0604020202020204" pitchFamily="34" charset="0"/>
                <a:ea typeface="ＭＳ Ｐゴシック" charset="0"/>
              </a:rPr>
              <a:t> </a:t>
            </a:r>
            <a:r>
              <a:rPr lang="ar-SA" sz="3200" b="1" dirty="0">
                <a:solidFill>
                  <a:srgbClr val="000000"/>
                </a:solidFill>
                <a:latin typeface="Arial" panose="020B0604020202020204" pitchFamily="34" charset="0"/>
                <a:ea typeface="ＭＳ Ｐゴシック" charset="0"/>
              </a:rPr>
              <a:t>الأبجدية المتعددة والحبكة في البنية الهيكلية:</a:t>
            </a:r>
            <a:r>
              <a:rPr lang="ar-JO" sz="3200" b="1" dirty="0">
                <a:solidFill>
                  <a:srgbClr val="000000"/>
                </a:solidFill>
                <a:latin typeface="Arial" panose="020B0604020202020204" pitchFamily="34" charset="0"/>
                <a:ea typeface="ＭＳ Ｐゴシック" charset="0"/>
              </a:rPr>
              <a:t>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lang="ar-SA" sz="3200" b="1" dirty="0">
                <a:solidFill>
                  <a:srgbClr val="000000"/>
                </a:solidFill>
                <a:latin typeface="Arial" panose="020B0604020202020204" pitchFamily="34" charset="0"/>
                <a:ea typeface="ＭＳ Ｐゴシック" charset="0"/>
              </a:rPr>
              <a:t>يحتوي الأصحاحات ١-٢ و٤-٥ على ٢٢ أية لكل منها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a:p>
            <a:pPr lvl="0" algn="ctr" defTabSz="914400" fontAlgn="base">
              <a:spcBef>
                <a:spcPct val="0"/>
              </a:spcBef>
              <a:spcAft>
                <a:spcPct val="0"/>
              </a:spcAft>
              <a:tabLst>
                <a:tab pos="457200" algn="l"/>
              </a:tabLst>
              <a:defRPr/>
            </a:pP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ا</a:t>
            </a:r>
            <a:r>
              <a:rPr lang="ar-SA" sz="3200" b="1" dirty="0" err="1">
                <a:solidFill>
                  <a:srgbClr val="000000"/>
                </a:solidFill>
                <a:latin typeface="Arial" panose="020B0604020202020204" pitchFamily="34" charset="0"/>
                <a:ea typeface="ＭＳ Ｐゴシック" charset="0"/>
              </a:rPr>
              <a:t>صحاحات</a:t>
            </a:r>
            <a:r>
              <a:rPr lang="ar-SA" sz="3200" b="1" dirty="0">
                <a:solidFill>
                  <a:srgbClr val="000000"/>
                </a:solidFill>
                <a:latin typeface="Arial" panose="020B0604020202020204" pitchFamily="34" charset="0"/>
                <a:ea typeface="ＭＳ Ｐゴシック" charset="0"/>
              </a:rPr>
              <a:t> ١-٤ تحتوي سلسلة كلمات متساوية الطول</a:t>
            </a:r>
          </a:p>
          <a:p>
            <a:pPr lvl="0" algn="ctr" defTabSz="914400" fontAlgn="base">
              <a:spcBef>
                <a:spcPct val="0"/>
              </a:spcBef>
              <a:spcAft>
                <a:spcPct val="0"/>
              </a:spcAft>
              <a:tabLst>
                <a:tab pos="457200" algn="l"/>
              </a:tabLst>
              <a:defRPr/>
            </a:pPr>
            <a:endParaRPr lang="ar-SA" sz="3200" b="1" dirty="0">
              <a:solidFill>
                <a:srgbClr val="000000"/>
              </a:solidFill>
              <a:latin typeface="Arial" panose="020B0604020202020204" pitchFamily="34" charset="0"/>
              <a:ea typeface="ＭＳ Ｐゴシック" charset="0"/>
            </a:endParaRPr>
          </a:p>
          <a:p>
            <a:pPr lvl="0" algn="ctr" defTabSz="914400" fontAlgn="base">
              <a:spcBef>
                <a:spcPct val="0"/>
              </a:spcBef>
              <a:spcAft>
                <a:spcPct val="0"/>
              </a:spcAft>
              <a:tabLst>
                <a:tab pos="457200" algn="l"/>
              </a:tabLst>
              <a:defRPr/>
            </a:pPr>
            <a:r>
              <a:rPr lang="ar-JO" sz="3200" b="1" dirty="0">
                <a:solidFill>
                  <a:srgbClr val="000000"/>
                </a:solidFill>
                <a:latin typeface="Arial" panose="020B0604020202020204" pitchFamily="34" charset="0"/>
                <a:ea typeface="ＭＳ Ｐゴシック" charset="0"/>
              </a:rPr>
              <a:t>الأصحاح ٣ عبارة عن قصيدة ثلاثية تتكون من ٦٦ آية.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3124" name="Text Box 6"/>
          <p:cNvSpPr txBox="1">
            <a:spLocks noChangeArrowheads="1"/>
          </p:cNvSpPr>
          <p:nvPr/>
        </p:nvSpPr>
        <p:spPr bwMode="auto">
          <a:xfrm>
            <a:off x="8316913" y="1158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SA" b="1" dirty="0">
                <a:solidFill>
                  <a:srgbClr val="000000"/>
                </a:solidFill>
                <a:latin typeface="Arial" panose="020B0604020202020204" pitchFamily="34" charset="0"/>
              </a:rPr>
              <a:t>٤٩٥</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147735627"/>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15 at 11.41.4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58220"/>
            <a:ext cx="9144000" cy="5920740"/>
          </a:xfrm>
          <a:prstGeom prst="rect">
            <a:avLst/>
          </a:prstGeom>
        </p:spPr>
      </p:pic>
      <p:sp>
        <p:nvSpPr>
          <p:cNvPr id="28674" name="Rectangle 2"/>
          <p:cNvSpPr>
            <a:spLocks noGrp="1" noChangeArrowheads="1"/>
          </p:cNvSpPr>
          <p:nvPr>
            <p:ph type="title"/>
          </p:nvPr>
        </p:nvSpPr>
        <p:spPr>
          <a:xfrm>
            <a:off x="0" y="16985"/>
            <a:ext cx="8172822" cy="747719"/>
          </a:xfrm>
          <a:solidFill>
            <a:schemeClr val="tx1"/>
          </a:solidFill>
        </p:spPr>
        <p:txBody>
          <a:bodyPr/>
          <a:lstStyle/>
          <a:p>
            <a:pPr eaLnBrk="1" hangingPunct="1">
              <a:defRPr/>
            </a:pPr>
            <a:r>
              <a:rPr lang="ar-SA" sz="4800" b="1" dirty="0">
                <a:solidFill>
                  <a:srgbClr val="FFFFFF"/>
                </a:solidFill>
                <a:effectLst>
                  <a:outerShdw blurRad="38100" dist="38100" dir="2700000" algn="tl">
                    <a:srgbClr val="808080"/>
                  </a:outerShdw>
                </a:effectLst>
                <a:latin typeface="Boca Raton ICG Solid" charset="0"/>
                <a:ea typeface="ＭＳ Ｐゴシック" charset="0"/>
                <a:cs typeface="ＭＳ Ｐゴシック" charset="0"/>
              </a:rPr>
              <a:t>البنية الهيكلية</a:t>
            </a:r>
            <a:endParaRPr lang="en-AU" sz="4800" b="1" dirty="0">
              <a:solidFill>
                <a:srgbClr val="FFFFFF"/>
              </a:solidFill>
              <a:effectLst>
                <a:outerShdw blurRad="38100" dist="38100" dir="2700000" algn="tl">
                  <a:srgbClr val="808080"/>
                </a:outerShdw>
              </a:effectLst>
              <a:latin typeface="Boca Raton ICG Solid" charset="0"/>
              <a:ea typeface="ＭＳ Ｐゴシック" charset="0"/>
              <a:cs typeface="ＭＳ Ｐゴシック" charset="0"/>
            </a:endParaRPr>
          </a:p>
        </p:txBody>
      </p:sp>
      <p:sp>
        <p:nvSpPr>
          <p:cNvPr id="133124" name="Text Box 6"/>
          <p:cNvSpPr txBox="1">
            <a:spLocks noChangeArrowheads="1"/>
          </p:cNvSpPr>
          <p:nvPr/>
        </p:nvSpPr>
        <p:spPr bwMode="auto">
          <a:xfrm>
            <a:off x="8316913" y="1158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٤٩٥</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565219021"/>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ar-SA" sz="4800" b="1" dirty="0">
                <a:solidFill>
                  <a:srgbClr val="663300"/>
                </a:solidFill>
                <a:effectLst>
                  <a:outerShdw blurRad="38100" dist="38100" dir="2700000" algn="tl">
                    <a:srgbClr val="DDDDDD"/>
                  </a:outerShdw>
                </a:effectLst>
                <a:latin typeface="Boca Raton ICG Solid" charset="0"/>
              </a:rPr>
              <a:t>الاستخدام التقليدي</a:t>
            </a:r>
            <a:endParaRPr lang="en-AU" sz="4800" b="1" dirty="0">
              <a:solidFill>
                <a:srgbClr val="663300"/>
              </a:solidFill>
              <a:effectLst>
                <a:outerShdw blurRad="38100" dist="38100" dir="2700000" algn="tl">
                  <a:srgbClr val="DDDDDD"/>
                </a:outerShdw>
              </a:effectLst>
              <a:latin typeface="Boca Raton ICG Solid" charset="0"/>
            </a:endParaRPr>
          </a:p>
        </p:txBody>
      </p:sp>
      <p:pic>
        <p:nvPicPr>
          <p:cNvPr id="163843" name="Picture 3" descr="lamentation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866900"/>
            <a:ext cx="4343400" cy="3124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63844" name="Rectangle 4"/>
          <p:cNvSpPr>
            <a:spLocks noChangeArrowheads="1"/>
          </p:cNvSpPr>
          <p:nvPr/>
        </p:nvSpPr>
        <p:spPr bwMode="auto">
          <a:xfrm>
            <a:off x="152400" y="1447800"/>
            <a:ext cx="4343400" cy="480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457200" marR="0" lvl="0" indent="-457200" algn="r" defTabSz="914400" rtl="1" eaLnBrk="1" fontAlgn="base" latinLnBrk="0" hangingPunct="1">
              <a:lnSpc>
                <a:spcPct val="100000"/>
              </a:lnSpc>
              <a:spcBef>
                <a:spcPct val="20000"/>
              </a:spcBef>
              <a:spcAft>
                <a:spcPct val="0"/>
              </a:spcAft>
              <a:buClrTx/>
              <a:buSzTx/>
              <a:buFont typeface="Arial" panose="020B0604020202020204" pitchFamily="34" charset="0"/>
              <a:buChar char="•"/>
              <a:tabLst/>
              <a:defRPr/>
            </a:pPr>
            <a:r>
              <a:rPr lang="ar-SA" sz="2800" b="1" dirty="0">
                <a:solidFill>
                  <a:srgbClr val="000000"/>
                </a:solidFill>
                <a:latin typeface="Arial" panose="020B0604020202020204" pitchFamily="34" charset="0"/>
                <a:ea typeface="ＭＳ Ｐゴシック" charset="0"/>
              </a:rPr>
              <a:t>٩من آب تدمير أورشليم</a:t>
            </a:r>
            <a:br>
              <a:rPr lang="en-US" sz="2800" b="1" dirty="0">
                <a:solidFill>
                  <a:srgbClr val="000000"/>
                </a:solidFill>
                <a:latin typeface="Arial" panose="020B0604020202020204" pitchFamily="34" charset="0"/>
                <a:ea typeface="ＭＳ Ｐゴシック" charset="0"/>
              </a:rPr>
            </a:br>
            <a:r>
              <a:rPr lang="ar-SA" sz="2800" b="1" dirty="0">
                <a:solidFill>
                  <a:srgbClr val="000000"/>
                </a:solidFill>
                <a:latin typeface="Arial" panose="020B0604020202020204" pitchFamily="34" charset="0"/>
                <a:ea typeface="ＭＳ Ｐゴシック" charset="0"/>
              </a:rPr>
              <a:t> (٥٨٦ ق.م و٧٠ </a:t>
            </a:r>
            <a:r>
              <a:rPr lang="ar-SA" sz="2800" b="1" dirty="0" err="1">
                <a:solidFill>
                  <a:srgbClr val="000000"/>
                </a:solidFill>
                <a:latin typeface="Arial" panose="020B0604020202020204" pitchFamily="34" charset="0"/>
                <a:ea typeface="ＭＳ Ｐゴシック" charset="0"/>
              </a:rPr>
              <a:t>م</a:t>
            </a:r>
            <a:r>
              <a:rPr lang="ar-SA" sz="2800" b="1" dirty="0">
                <a:solidFill>
                  <a:srgbClr val="000000"/>
                </a:solidFill>
                <a:latin typeface="Arial" panose="020B0604020202020204" pitchFamily="34" charset="0"/>
                <a:ea typeface="ＭＳ Ｐゴシック" charset="0"/>
              </a:rPr>
              <a:t>)</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a:p>
            <a:pPr marL="457200" marR="0" lvl="0" indent="-457200" algn="r" defTabSz="914400" rtl="1" eaLnBrk="1" fontAlgn="base" latinLnBrk="0" hangingPunct="1">
              <a:lnSpc>
                <a:spcPct val="100000"/>
              </a:lnSpc>
              <a:spcBef>
                <a:spcPct val="20000"/>
              </a:spcBef>
              <a:spcAft>
                <a:spcPct val="0"/>
              </a:spcAft>
              <a:buClrTx/>
              <a:buSzTx/>
              <a:buFont typeface="Arial" panose="020B0604020202020204" pitchFamily="34" charset="0"/>
              <a:buChar char="•"/>
              <a:tabLst/>
              <a:defRPr/>
            </a:pPr>
            <a:r>
              <a:rPr lang="ar-SA" sz="2800" b="1" dirty="0">
                <a:solidFill>
                  <a:srgbClr val="000000"/>
                </a:solidFill>
                <a:latin typeface="Arial" panose="020B0604020202020204" pitchFamily="34" charset="0"/>
                <a:ea typeface="ＭＳ Ｐゴシック" charset="0"/>
              </a:rPr>
              <a:t>خسارة </a:t>
            </a:r>
            <a:r>
              <a:rPr lang="ar-SA" sz="2800" b="1" dirty="0" err="1">
                <a:solidFill>
                  <a:srgbClr val="000000"/>
                </a:solidFill>
                <a:latin typeface="Arial" panose="020B0604020202020204" pitchFamily="34" charset="0"/>
                <a:ea typeface="ＭＳ Ｐゴシック" charset="0"/>
              </a:rPr>
              <a:t>باركوخبا</a:t>
            </a:r>
            <a:r>
              <a:rPr lang="ar-SA" sz="2800" b="1" dirty="0">
                <a:solidFill>
                  <a:srgbClr val="000000"/>
                </a:solidFill>
                <a:latin typeface="Arial" panose="020B0604020202020204" pitchFamily="34" charset="0"/>
                <a:ea typeface="ＭＳ Ｐゴシック" charset="0"/>
              </a:rPr>
              <a:t> في بيطار (١٣٥م)</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a:p>
            <a:pPr marL="457200" marR="0" lvl="0" indent="-457200" algn="r" defTabSz="914400" rtl="1" eaLnBrk="1" fontAlgn="base" latinLnBrk="0" hangingPunct="1">
              <a:lnSpc>
                <a:spcPct val="100000"/>
              </a:lnSpc>
              <a:spcBef>
                <a:spcPct val="20000"/>
              </a:spcBef>
              <a:spcAft>
                <a:spcPct val="0"/>
              </a:spcAft>
              <a:buClrTx/>
              <a:buSzTx/>
              <a:buFont typeface="Arial" panose="020B0604020202020204" pitchFamily="34" charset="0"/>
              <a:buChar char="•"/>
              <a:tabLst/>
              <a:defRPr/>
            </a:pPr>
            <a:r>
              <a:rPr lang="ar-SA" sz="2800" b="1" dirty="0">
                <a:solidFill>
                  <a:srgbClr val="000000"/>
                </a:solidFill>
                <a:latin typeface="Arial" panose="020B0604020202020204" pitchFamily="34" charset="0"/>
                <a:ea typeface="PMingLiU" charset="0"/>
              </a:rPr>
              <a:t>طرد إسبانيا لليهود (١٤٩٢م)</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 </a:t>
            </a:r>
          </a:p>
          <a:p>
            <a:pPr marL="457200" marR="0" lvl="0" indent="-457200" algn="r" defTabSz="914400" rtl="1" eaLnBrk="1" fontAlgn="base" latinLnBrk="0" hangingPunct="1">
              <a:lnSpc>
                <a:spcPct val="100000"/>
              </a:lnSpc>
              <a:spcBef>
                <a:spcPct val="20000"/>
              </a:spcBef>
              <a:spcAft>
                <a:spcPct val="0"/>
              </a:spcAft>
              <a:buClrTx/>
              <a:buSzTx/>
              <a:buFont typeface="Arial" panose="020B0604020202020204" pitchFamily="34" charset="0"/>
              <a:buChar char="•"/>
              <a:tabLst/>
              <a:defRPr/>
            </a:pPr>
            <a:r>
              <a:rPr lang="ar-SA" altLang="zh-TW" sz="2800" b="1" dirty="0">
                <a:solidFill>
                  <a:srgbClr val="000000"/>
                </a:solidFill>
                <a:latin typeface="Arial" panose="020B0604020202020204" pitchFamily="34" charset="0"/>
                <a:ea typeface="PMingLiU" charset="0"/>
                <a:cs typeface="PMingLiU" charset="0"/>
              </a:rPr>
              <a:t>حائط المبكى</a:t>
            </a:r>
            <a:endParaRPr kumimoji="0" lang="zh-TW" altLang="en-US" sz="2800" b="1" u="none" strike="noStrike" kern="1200" cap="none" spc="0" normalizeH="0" baseline="0" noProof="0" dirty="0">
              <a:ln>
                <a:noFill/>
              </a:ln>
              <a:solidFill>
                <a:srgbClr val="000000"/>
              </a:solidFill>
              <a:effectLst/>
              <a:uLnTx/>
              <a:uFillTx/>
              <a:latin typeface="Arial" panose="020B0604020202020204" pitchFamily="34" charset="0"/>
              <a:ea typeface="PMingLiU" charset="0"/>
              <a:cs typeface="PMingLiU" charset="0"/>
            </a:endParaRPr>
          </a:p>
          <a:p>
            <a:pPr marL="457200" marR="0" lvl="0" indent="-457200" algn="r" defTabSz="914400" rtl="1" eaLnBrk="1" fontAlgn="base" latinLnBrk="0" hangingPunct="1">
              <a:lnSpc>
                <a:spcPct val="100000"/>
              </a:lnSpc>
              <a:spcBef>
                <a:spcPct val="20000"/>
              </a:spcBef>
              <a:spcAft>
                <a:spcPct val="0"/>
              </a:spcAft>
              <a:buClrTx/>
              <a:buSzTx/>
              <a:buFont typeface="Arial" panose="020B0604020202020204" pitchFamily="34" charset="0"/>
              <a:buChar char="•"/>
              <a:tabLst/>
              <a:defRPr/>
            </a:pPr>
            <a:r>
              <a:rPr lang="ar-SA" altLang="zh-TW" sz="2800" b="1" dirty="0">
                <a:solidFill>
                  <a:srgbClr val="000000"/>
                </a:solidFill>
                <a:latin typeface="Arial" panose="020B0604020202020204" pitchFamily="34" charset="0"/>
                <a:ea typeface="PMingLiU" charset="0"/>
                <a:cs typeface="PMingLiU" charset="0"/>
              </a:rPr>
              <a:t>شركة المناولة الكاثوليكية</a:t>
            </a:r>
            <a:endParaRPr kumimoji="0" lang="zh-TW" altLang="en-AU" sz="2800" b="1" u="none" strike="noStrike" kern="1200" cap="none" spc="0" normalizeH="0" baseline="0" noProof="0" dirty="0">
              <a:ln>
                <a:noFill/>
              </a:ln>
              <a:solidFill>
                <a:srgbClr val="000000"/>
              </a:solidFill>
              <a:effectLst/>
              <a:uLnTx/>
              <a:uFillTx/>
              <a:latin typeface="Arial" panose="020B0604020202020204" pitchFamily="34" charset="0"/>
              <a:ea typeface="PMingLiU" charset="0"/>
              <a:cs typeface="PMingLiU" charset="0"/>
            </a:endParaRPr>
          </a:p>
        </p:txBody>
      </p:sp>
    </p:spTree>
    <p:extLst>
      <p:ext uri="{BB962C8B-B14F-4D97-AF65-F5344CB8AC3E}">
        <p14:creationId xmlns:p14="http://schemas.microsoft.com/office/powerpoint/2010/main" val="1600518633"/>
      </p:ext>
    </p:extLst>
  </p:cSld>
  <p:clrMapOvr>
    <a:masterClrMapping/>
  </p:clrMapOvr>
  <p:transition spd="slow">
    <p:cover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algn="r" defTabSz="457200" rtl="1" eaLnBrk="1" latinLnBrk="0" hangingPunct="1"/>
            <a:endParaRPr lang="en-US" b="1" dirty="0">
              <a:latin typeface="Arial" panose="020B0604020202020204" pitchFamily="34" charset="0"/>
            </a:endParaRPr>
          </a:p>
        </p:txBody>
      </p:sp>
      <p:sp>
        <p:nvSpPr>
          <p:cNvPr id="95235"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sz="2400" b="1" dirty="0">
                <a:solidFill>
                  <a:schemeClr val="bg1"/>
                </a:solidFill>
                <a:latin typeface="Times New Roman" charset="0"/>
              </a:rPr>
              <a:t>Walk Through The Bible </a:t>
            </a:r>
            <a:r>
              <a:rPr lang="en-US" sz="2400" b="1" dirty="0">
                <a:solidFill>
                  <a:schemeClr val="bg1"/>
                </a:solidFill>
                <a:latin typeface="Times New Roman" charset="0"/>
                <a:cs typeface="Times New Roman" charset="0"/>
              </a:rPr>
              <a:t>©</a:t>
            </a:r>
            <a:r>
              <a:rPr lang="en-US" sz="2400" b="1" dirty="0">
                <a:solidFill>
                  <a:schemeClr val="bg1"/>
                </a:solidFill>
                <a:latin typeface="Times New Roman" charset="0"/>
              </a:rPr>
              <a:t>1989</a:t>
            </a:r>
          </a:p>
        </p:txBody>
      </p:sp>
      <p:sp>
        <p:nvSpPr>
          <p:cNvPr id="95236" name="Text Box 4"/>
          <p:cNvSpPr txBox="1">
            <a:spLocks noChangeArrowheads="1"/>
          </p:cNvSpPr>
          <p:nvPr/>
        </p:nvSpPr>
        <p:spPr bwMode="auto">
          <a:xfrm>
            <a:off x="952500" y="76200"/>
            <a:ext cx="47625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zh-CN" sz="4800" b="1" dirty="0">
                <a:solidFill>
                  <a:schemeClr val="bg1"/>
                </a:solidFill>
                <a:latin typeface="Times New Roman" charset="0"/>
              </a:rPr>
              <a:t>“</a:t>
            </a:r>
            <a:r>
              <a:rPr lang="ar-SA" altLang="zh-CN" sz="4800" b="1" dirty="0">
                <a:solidFill>
                  <a:schemeClr val="bg1"/>
                </a:solidFill>
                <a:latin typeface="Times New Roman" charset="0"/>
              </a:rPr>
              <a:t>دموع</a:t>
            </a:r>
            <a:r>
              <a:rPr lang="zh-CN" altLang="en-US" sz="4800" b="1" dirty="0">
                <a:solidFill>
                  <a:schemeClr val="bg1"/>
                </a:solidFill>
                <a:latin typeface="Arial" panose="020B0604020202020204" pitchFamily="34" charset="0"/>
              </a:rPr>
              <a:t>”</a:t>
            </a:r>
            <a:r>
              <a:rPr lang="zh-CN" altLang="en-US" sz="4800" b="1" dirty="0">
                <a:solidFill>
                  <a:schemeClr val="bg1"/>
                </a:solidFill>
                <a:latin typeface="Times New Roman" charset="0"/>
              </a:rPr>
              <a:t> </a:t>
            </a:r>
          </a:p>
        </p:txBody>
      </p:sp>
      <p:pic>
        <p:nvPicPr>
          <p:cNvPr id="95238" name="Picture 6" descr="Lamentations cartoon"/>
          <p:cNvPicPr>
            <a:picLocks noChangeAspect="1" noChangeArrowheads="1"/>
          </p:cNvPicPr>
          <p:nvPr/>
        </p:nvPicPr>
        <p:blipFill>
          <a:blip r:embed="rId4" cstate="screen">
            <a:lum bright="-6000" contrast="6000"/>
            <a:extLst>
              <a:ext uri="{28A0092B-C50C-407E-A947-70E740481C1C}">
                <a14:useLocalDpi xmlns:a14="http://schemas.microsoft.com/office/drawing/2010/main" val="0"/>
              </a:ext>
            </a:extLst>
          </a:blip>
          <a:srcRect/>
          <a:stretch>
            <a:fillRect/>
          </a:stretch>
        </p:blipFill>
        <p:spPr bwMode="auto">
          <a:xfrm>
            <a:off x="1609725" y="1463675"/>
            <a:ext cx="5924550" cy="4395788"/>
          </a:xfrm>
          <a:prstGeom prst="rect">
            <a:avLst/>
          </a:prstGeom>
          <a:noFill/>
          <a:extLst>
            <a:ext uri="{909E8E84-426E-40dd-AFC4-6F175D3DCCD1}">
              <a14:hiddenFill xmlns="" xmlns:a14="http://schemas.microsoft.com/office/drawing/2010/main">
                <a:solidFill>
                  <a:srgbClr val="FFFFFF"/>
                </a:solidFill>
              </a14:hiddenFill>
            </a:ext>
          </a:extLst>
        </p:spPr>
      </p:pic>
      <p:sp>
        <p:nvSpPr>
          <p:cNvPr id="95239" name="Rectangle 7"/>
          <p:cNvSpPr>
            <a:spLocks noGrp="1" noChangeArrowheads="1"/>
          </p:cNvSpPr>
          <p:nvPr>
            <p:ph type="title" idx="4294967295"/>
          </p:nvPr>
        </p:nvSpPr>
        <p:spPr>
          <a:xfrm>
            <a:off x="4038600" y="0"/>
            <a:ext cx="5105400" cy="1938992"/>
          </a:xfrm>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pPr>
            <a:r>
              <a:rPr lang="ar-JO" sz="4800" dirty="0">
                <a:solidFill>
                  <a:schemeClr val="bg1"/>
                </a:solidFill>
              </a:rPr>
              <a:t>"أحزان الحمل" 
</a:t>
            </a:r>
            <a:endParaRPr lang="en-US" sz="4800" dirty="0">
              <a:solidFill>
                <a:schemeClr val="bg1"/>
              </a:solidFill>
            </a:endParaRPr>
          </a:p>
        </p:txBody>
      </p:sp>
    </p:spTree>
    <p:extLst>
      <p:ext uri="{BB962C8B-B14F-4D97-AF65-F5344CB8AC3E}">
        <p14:creationId xmlns:p14="http://schemas.microsoft.com/office/powerpoint/2010/main" val="1881717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95236"/>
                                        </p:tgtEl>
                                        <p:attrNameLst>
                                          <p:attrName>style.visibility</p:attrName>
                                        </p:attrNameLst>
                                      </p:cBhvr>
                                      <p:to>
                                        <p:strVal val="visible"/>
                                      </p:to>
                                    </p:set>
                                    <p:animEffect transition="in" filter="dissolve">
                                      <p:cBhvr>
                                        <p:cTn id="7" dur="500"/>
                                        <p:tgtEl>
                                          <p:spTgt spid="95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7"/>
            <a:ext cx="9144000" cy="36517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إِنَّهُ مِنْ إِحْسَانَاتِ ٱلرَّبِّ</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أَنَّنَا لَمْ نَفْنَ،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 مَرَاحِمَهُ لَا تَزُولُ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هِيَ جَدِيدَةٌ فِي كُلِّ صَبَاحٍ.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كَثِيرَةٌ أَمَانَتُكَ."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22-23).</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مراثي إرميا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92202"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493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15506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376" y="3218"/>
            <a:ext cx="9174376" cy="5856310"/>
          </a:xfrm>
          <a:prstGeom prst="rect">
            <a:avLst/>
          </a:prstGeom>
        </p:spPr>
      </p:pic>
      <p:sp>
        <p:nvSpPr>
          <p:cNvPr id="8" name="Rectangle 2"/>
          <p:cNvSpPr txBox="1">
            <a:spLocks noChangeArrowheads="1"/>
          </p:cNvSpPr>
          <p:nvPr/>
        </p:nvSpPr>
        <p:spPr bwMode="auto">
          <a:xfrm>
            <a:off x="842480" y="2677681"/>
            <a:ext cx="8301519"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مراثي</a:t>
            </a:r>
            <a:endParaRPr kumimoji="0" lang="en-US"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32656"/>
            <a:ext cx="9144658"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cs typeface="ＭＳ Ｐゴシック" charset="0"/>
              </a:rPr>
              <a:t>كن معترفاً</a:t>
            </a:r>
            <a:endParaRPr lang="en-US" sz="8000" dirty="0">
              <a:effectLst>
                <a:glow rad="127000">
                  <a:schemeClr val="tx1"/>
                </a:glow>
              </a:effectLst>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 BibleStudyDownloads.org</a:t>
            </a:r>
          </a:p>
        </p:txBody>
      </p:sp>
    </p:spTree>
    <p:extLst>
      <p:ext uri="{BB962C8B-B14F-4D97-AF65-F5344CB8AC3E}">
        <p14:creationId xmlns:p14="http://schemas.microsoft.com/office/powerpoint/2010/main" val="3019015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443287" y="2363761"/>
            <a:ext cx="8554409" cy="4116061"/>
          </a:xfrm>
          <a:prstGeom prst="rect">
            <a:avLst/>
          </a:prstGeom>
        </p:spPr>
      </p:pic>
    </p:spTree>
    <p:extLst>
      <p:ext uri="{BB962C8B-B14F-4D97-AF65-F5344CB8AC3E}">
        <p14:creationId xmlns:p14="http://schemas.microsoft.com/office/powerpoint/2010/main" val="2530316708"/>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900098" name="Rectangle 2"/>
          <p:cNvSpPr>
            <a:spLocks noGrp="1" noChangeArrowheads="1"/>
          </p:cNvSpPr>
          <p:nvPr>
            <p:ph type="ctrTitle"/>
          </p:nvPr>
        </p:nvSpPr>
        <p:spPr>
          <a:xfrm>
            <a:off x="1049867" y="982134"/>
            <a:ext cx="7650845" cy="1286932"/>
          </a:xfrm>
          <a:solidFill>
            <a:schemeClr val="bg1"/>
          </a:solidFill>
          <a:effectLst/>
        </p:spPr>
        <p:txBody>
          <a:bodyPr/>
          <a:lstStyle/>
          <a:p>
            <a:pPr algn="l">
              <a:defRPr/>
            </a:pPr>
            <a:r>
              <a:rPr lang="en-US" sz="2400" dirty="0">
                <a:solidFill>
                  <a:schemeClr val="tx1"/>
                </a:solidFill>
                <a:effectLst/>
                <a:ea typeface="ＭＳ Ｐゴシック" charset="0"/>
                <a:cs typeface="ＭＳ Ｐゴシック" charset="0"/>
              </a:rPr>
              <a:t>American Couple Believing 'Evil Is A Make-Believe Concept' Bike Through Territory Near Afghan Border. ISIS Stabs Them To Death.</a:t>
            </a: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134531" y="2363761"/>
            <a:ext cx="7318325" cy="4116061"/>
          </a:xfrm>
          <a:prstGeom prst="rect">
            <a:avLst/>
          </a:prstGeom>
        </p:spPr>
      </p:pic>
      <p:sp>
        <p:nvSpPr>
          <p:cNvPr id="6" name="Rectangle 2">
            <a:extLst>
              <a:ext uri="{FF2B5EF4-FFF2-40B4-BE49-F238E27FC236}">
                <a16:creationId xmlns:a16="http://schemas.microsoft.com/office/drawing/2014/main" id="{8E449406-6954-1445-969F-6E07C560CF07}"/>
              </a:ext>
            </a:extLst>
          </p:cNvPr>
          <p:cNvSpPr txBox="1">
            <a:spLocks noChangeArrowheads="1"/>
          </p:cNvSpPr>
          <p:nvPr/>
        </p:nvSpPr>
        <p:spPr bwMode="auto">
          <a:xfrm rot="21263117">
            <a:off x="237181" y="616113"/>
            <a:ext cx="8818101" cy="526181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تشاهد الأخبار وتقرأ الصحف ويقودك إلى الاعتقاد بأن العالم مكان كبير ومخيف. يقول السرد إنه لا يمكن الوثوق بالناس. الناس سيئون. الناس أشرار. الناس قتلة الفأس والوحوش وأسوأ. أنا لا أشتريه. الشر هو مفهوم خيالي اخترعناه للتعامل مع تعقيدات إخواننا البشر الذين يحملون قيمًا ومعتقدات ووجهات نظر مختلفة عن معتقداتنا ووجهات نظرنا - من الأسهل رفض الرأي باعتباره بغيضًا بدلاً من السعي لفهمه. الشر موجود بالتأكيد ، لكن حتى هذا نادر جدًا. على العموم ، البشر طيبون. مهتمة بالذات احيانا، قصر النظر احيانا، ولكن طيبه. كريم ورائع ولطيف. لا يوجد إعلان أعظم من رحلتنا أكثر من هذا.</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حزيران 2017 جاي أوستن في المغرب</a:t>
            </a:r>
            <a:r>
              <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  </a:t>
            </a:r>
          </a:p>
        </p:txBody>
      </p:sp>
    </p:spTree>
    <p:extLst>
      <p:ext uri="{BB962C8B-B14F-4D97-AF65-F5344CB8AC3E}">
        <p14:creationId xmlns:p14="http://schemas.microsoft.com/office/powerpoint/2010/main" val="4068144973"/>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95433" y="2363761"/>
            <a:ext cx="8712084" cy="4116061"/>
          </a:xfrm>
          <a:prstGeom prst="rect">
            <a:avLst/>
          </a:prstGeom>
        </p:spPr>
      </p:pic>
      <p:sp>
        <p:nvSpPr>
          <p:cNvPr id="900098" name="Rectangle 2"/>
          <p:cNvSpPr>
            <a:spLocks noGrp="1" noChangeArrowheads="1"/>
          </p:cNvSpPr>
          <p:nvPr>
            <p:ph type="ctrTitle"/>
          </p:nvPr>
        </p:nvSpPr>
        <p:spPr>
          <a:xfrm>
            <a:off x="968270" y="1007756"/>
            <a:ext cx="7650845" cy="1286932"/>
          </a:xfrm>
          <a:noFill/>
          <a:effectLst/>
        </p:spPr>
        <p:txBody>
          <a:bodyPr/>
          <a:lstStyle/>
          <a:p>
            <a:pPr>
              <a:defRPr/>
            </a:pPr>
            <a:r>
              <a:rPr lang="ar-JO" sz="2400" dirty="0">
                <a:solidFill>
                  <a:schemeClr val="tx1"/>
                </a:solidFill>
              </a:rPr>
              <a:t>زوجان أمريكيان يعتقدان أن "الشر هو مفهوم تصنعه" دراجة عبر الأراضي بالقرب من الحدود الأفغانية. داعش يطعنهم حتى الموت.</a:t>
            </a:r>
            <a:endParaRPr lang="en-US" sz="2400" dirty="0">
              <a:solidFill>
                <a:schemeClr val="tx1"/>
              </a:solidFill>
              <a:effectLst/>
              <a:ea typeface="ＭＳ Ｐゴシック" charset="0"/>
              <a:cs typeface="ＭＳ Ｐゴシック" charset="0"/>
            </a:endParaRPr>
          </a:p>
        </p:txBody>
      </p:sp>
    </p:spTree>
    <p:extLst>
      <p:ext uri="{BB962C8B-B14F-4D97-AF65-F5344CB8AC3E}">
        <p14:creationId xmlns:p14="http://schemas.microsoft.com/office/powerpoint/2010/main" val="1795029510"/>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oes evil exist?">
            <a:extLst>
              <a:ext uri="{FF2B5EF4-FFF2-40B4-BE49-F238E27FC236}">
                <a16:creationId xmlns:a16="http://schemas.microsoft.com/office/drawing/2014/main" id="{A7DE3458-9259-7E4B-9F4C-65BB0B4C2E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10"/>
          <a:stretch/>
        </p:blipFill>
        <p:spPr bwMode="auto">
          <a:xfrm>
            <a:off x="4170556" y="855663"/>
            <a:ext cx="4973444"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04"/>
            <a:ext cx="4192860" cy="6779941"/>
          </a:xfrm>
          <a:solidFill>
            <a:schemeClr val="tx1"/>
          </a:solidFill>
          <a:effectLst/>
        </p:spPr>
        <p:txBody>
          <a:bodyPr/>
          <a:lstStyle/>
          <a:p>
            <a:pPr>
              <a:defRPr/>
            </a:pPr>
            <a:r>
              <a:rPr lang="ar-JO" sz="5400" dirty="0">
                <a:effectLst>
                  <a:glow rad="127000">
                    <a:schemeClr val="tx1"/>
                  </a:glow>
                </a:effectLst>
                <a:ea typeface="ＭＳ Ｐゴシック" charset="0"/>
                <a:cs typeface="ＭＳ Ｐゴシック" charset="0"/>
              </a:rPr>
              <a:t>هل</a:t>
            </a:r>
            <a:br>
              <a:rPr lang="ar-JO" sz="5400" dirty="0">
                <a:effectLst>
                  <a:glow rad="127000">
                    <a:schemeClr val="tx1"/>
                  </a:glow>
                </a:effectLst>
                <a:ea typeface="ＭＳ Ｐゴシック" charset="0"/>
                <a:cs typeface="ＭＳ Ｐゴシック" charset="0"/>
              </a:rPr>
            </a:br>
            <a:r>
              <a:rPr lang="ar-JO" sz="5400" dirty="0">
                <a:effectLst>
                  <a:glow rad="127000">
                    <a:schemeClr val="tx1"/>
                  </a:glow>
                </a:effectLst>
                <a:ea typeface="ＭＳ Ｐゴシック" charset="0"/>
                <a:cs typeface="ＭＳ Ｐゴシック" charset="0"/>
              </a:rPr>
              <a:t>الشر</a:t>
            </a:r>
            <a:br>
              <a:rPr lang="ar-JO" sz="5400" dirty="0">
                <a:effectLst>
                  <a:glow rad="127000">
                    <a:schemeClr val="tx1"/>
                  </a:glow>
                </a:effectLst>
                <a:ea typeface="ＭＳ Ｐゴシック" charset="0"/>
                <a:cs typeface="ＭＳ Ｐゴシック" charset="0"/>
              </a:rPr>
            </a:br>
            <a:r>
              <a:rPr lang="ar-JO" sz="5400" dirty="0">
                <a:effectLst>
                  <a:glow rad="127000">
                    <a:schemeClr val="tx1"/>
                  </a:glow>
                </a:effectLst>
                <a:ea typeface="ＭＳ Ｐゴシック" charset="0"/>
                <a:cs typeface="ＭＳ Ｐゴシック" charset="0"/>
              </a:rPr>
              <a:t>موجود؟</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457777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2DE231-9E05-944B-9B9C-5E40B3240BBA}"/>
              </a:ext>
            </a:extLst>
          </p:cNvPr>
          <p:cNvGrpSpPr/>
          <p:nvPr/>
        </p:nvGrpSpPr>
        <p:grpSpPr>
          <a:xfrm>
            <a:off x="10621" y="116632"/>
            <a:ext cx="9144000" cy="4379231"/>
            <a:chOff x="10621" y="116632"/>
            <a:chExt cx="9144000" cy="4379231"/>
          </a:xfrm>
        </p:grpSpPr>
        <p:pic>
          <p:nvPicPr>
            <p:cNvPr id="2" name="Picture 1"/>
            <p:cNvPicPr>
              <a:picLocks noChangeAspect="1"/>
            </p:cNvPicPr>
            <p:nvPr/>
          </p:nvPicPr>
          <p:blipFill>
            <a:blip r:embed="rId3"/>
            <a:stretch>
              <a:fillRect/>
            </a:stretch>
          </p:blipFill>
          <p:spPr>
            <a:xfrm>
              <a:off x="10621" y="116632"/>
              <a:ext cx="9144000" cy="4379231"/>
            </a:xfrm>
            <a:prstGeom prst="rect">
              <a:avLst/>
            </a:prstGeom>
          </p:spPr>
        </p:pic>
        <p:pic>
          <p:nvPicPr>
            <p:cNvPr id="8" name="Picture 7">
              <a:extLst>
                <a:ext uri="{FF2B5EF4-FFF2-40B4-BE49-F238E27FC236}">
                  <a16:creationId xmlns:a16="http://schemas.microsoft.com/office/drawing/2014/main" id="{503B9C01-8143-534A-ACA0-D2F8DC87919B}"/>
                </a:ext>
              </a:extLst>
            </p:cNvPr>
            <p:cNvPicPr>
              <a:picLocks noChangeAspect="1"/>
            </p:cNvPicPr>
            <p:nvPr/>
          </p:nvPicPr>
          <p:blipFill rotWithShape="1">
            <a:blip r:embed="rId3"/>
            <a:srcRect l="33664" t="29167" r="54507" b="54791"/>
            <a:stretch/>
          </p:blipFill>
          <p:spPr>
            <a:xfrm>
              <a:off x="2921620" y="2123103"/>
              <a:ext cx="1081669" cy="702527"/>
            </a:xfrm>
            <a:prstGeom prst="rect">
              <a:avLst/>
            </a:prstGeom>
          </p:spPr>
        </p:pic>
        <p:pic>
          <p:nvPicPr>
            <p:cNvPr id="9" name="Picture 8">
              <a:extLst>
                <a:ext uri="{FF2B5EF4-FFF2-40B4-BE49-F238E27FC236}">
                  <a16:creationId xmlns:a16="http://schemas.microsoft.com/office/drawing/2014/main" id="{98BA89B6-984A-E549-B84F-F62FD44AAFB6}"/>
                </a:ext>
              </a:extLst>
            </p:cNvPr>
            <p:cNvPicPr>
              <a:picLocks noChangeAspect="1"/>
            </p:cNvPicPr>
            <p:nvPr/>
          </p:nvPicPr>
          <p:blipFill rotWithShape="1">
            <a:blip r:embed="rId3"/>
            <a:srcRect l="50128" t="29462" r="35964" b="55218"/>
            <a:stretch/>
          </p:blipFill>
          <p:spPr>
            <a:xfrm>
              <a:off x="4682980" y="2123102"/>
              <a:ext cx="1271771" cy="670885"/>
            </a:xfrm>
            <a:prstGeom prst="rect">
              <a:avLst/>
            </a:prstGeom>
          </p:spPr>
        </p:pic>
        <p:pic>
          <p:nvPicPr>
            <p:cNvPr id="10" name="Picture 9">
              <a:extLst>
                <a:ext uri="{FF2B5EF4-FFF2-40B4-BE49-F238E27FC236}">
                  <a16:creationId xmlns:a16="http://schemas.microsoft.com/office/drawing/2014/main" id="{A5805E20-2081-7942-9960-5C29A5C30618}"/>
                </a:ext>
              </a:extLst>
            </p:cNvPr>
            <p:cNvPicPr>
              <a:picLocks noChangeAspect="1"/>
            </p:cNvPicPr>
            <p:nvPr/>
          </p:nvPicPr>
          <p:blipFill rotWithShape="1">
            <a:blip r:embed="rId3"/>
            <a:srcRect l="79884" t="1876" r="927" b="77200"/>
            <a:stretch/>
          </p:blipFill>
          <p:spPr>
            <a:xfrm>
              <a:off x="7166312" y="3468029"/>
              <a:ext cx="1754664" cy="916323"/>
            </a:xfrm>
            <a:prstGeom prst="rect">
              <a:avLst/>
            </a:prstGeom>
          </p:spPr>
        </p:pic>
        <p:pic>
          <p:nvPicPr>
            <p:cNvPr id="11" name="Picture 10">
              <a:extLst>
                <a:ext uri="{FF2B5EF4-FFF2-40B4-BE49-F238E27FC236}">
                  <a16:creationId xmlns:a16="http://schemas.microsoft.com/office/drawing/2014/main" id="{2F961354-17C2-CA4F-B507-29C48EBF5316}"/>
                </a:ext>
              </a:extLst>
            </p:cNvPr>
            <p:cNvPicPr>
              <a:picLocks noChangeAspect="1"/>
            </p:cNvPicPr>
            <p:nvPr/>
          </p:nvPicPr>
          <p:blipFill rotWithShape="1">
            <a:blip r:embed="rId3"/>
            <a:srcRect l="858" t="2429" r="83410" b="77039"/>
            <a:stretch/>
          </p:blipFill>
          <p:spPr>
            <a:xfrm>
              <a:off x="129333" y="3452769"/>
              <a:ext cx="1438507" cy="899142"/>
            </a:xfrm>
            <a:prstGeom prst="rect">
              <a:avLst/>
            </a:prstGeom>
          </p:spPr>
        </p:pic>
      </p:grpSp>
      <p:sp>
        <p:nvSpPr>
          <p:cNvPr id="900098" name="Rectangle 2"/>
          <p:cNvSpPr>
            <a:spLocks noGrp="1" noChangeArrowheads="1"/>
          </p:cNvSpPr>
          <p:nvPr>
            <p:ph type="ctrTitle"/>
          </p:nvPr>
        </p:nvSpPr>
        <p:spPr>
          <a:xfrm>
            <a:off x="1630293" y="3609876"/>
            <a:ext cx="5832648" cy="769349"/>
          </a:xfrm>
          <a:solidFill>
            <a:schemeClr val="tx1"/>
          </a:solidFill>
          <a:effectLst/>
        </p:spPr>
        <p:txBody>
          <a:bodyPr/>
          <a:lstStyle/>
          <a:p>
            <a:pPr>
              <a:defRPr/>
            </a:pPr>
            <a:r>
              <a:rPr lang="ar-JO" sz="5400" dirty="0">
                <a:effectLst>
                  <a:glow rad="127000">
                    <a:schemeClr val="tx1"/>
                  </a:glow>
                </a:effectLst>
                <a:ea typeface="ＭＳ Ｐゴシック" charset="0"/>
                <a:cs typeface="ＭＳ Ｐゴシック" charset="0"/>
              </a:rPr>
              <a:t>التوبة؟</a:t>
            </a:r>
            <a:endParaRPr lang="en-US" sz="5400" dirty="0">
              <a:effectLst>
                <a:glow rad="127000">
                  <a:schemeClr val="tx1"/>
                </a:glow>
              </a:effectLst>
              <a:ea typeface="ＭＳ Ｐゴシック" charset="0"/>
              <a:cs typeface="ＭＳ Ｐゴシック" charset="0"/>
            </a:endParaRPr>
          </a:p>
        </p:txBody>
      </p:sp>
      <p:sp>
        <p:nvSpPr>
          <p:cNvPr id="3" name="TextBox 2">
            <a:extLst>
              <a:ext uri="{FF2B5EF4-FFF2-40B4-BE49-F238E27FC236}">
                <a16:creationId xmlns:a16="http://schemas.microsoft.com/office/drawing/2014/main" id="{ABD89624-04E2-BF4B-B156-A84FD707EF79}"/>
              </a:ext>
            </a:extLst>
          </p:cNvPr>
          <p:cNvSpPr txBox="1"/>
          <p:nvPr/>
        </p:nvSpPr>
        <p:spPr>
          <a:xfrm>
            <a:off x="-14150" y="3285505"/>
            <a:ext cx="145265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الخطية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الشيطان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الموت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BDC3C57F-1631-E740-8035-B9CD8468AEE6}"/>
              </a:ext>
            </a:extLst>
          </p:cNvPr>
          <p:cNvSpPr txBox="1"/>
          <p:nvPr/>
        </p:nvSpPr>
        <p:spPr>
          <a:xfrm>
            <a:off x="2818260" y="2003114"/>
            <a:ext cx="145265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التحول</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AA47D03-B11B-CA47-A44B-4A6F1ED4761A}"/>
              </a:ext>
            </a:extLst>
          </p:cNvPr>
          <p:cNvSpPr txBox="1"/>
          <p:nvPr/>
        </p:nvSpPr>
        <p:spPr>
          <a:xfrm>
            <a:off x="4876896" y="2003114"/>
            <a:ext cx="145265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التحول</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E9ADDDE-4237-9542-8CB8-5129D894FD95}"/>
              </a:ext>
            </a:extLst>
          </p:cNvPr>
          <p:cNvSpPr txBox="1"/>
          <p:nvPr/>
        </p:nvSpPr>
        <p:spPr>
          <a:xfrm>
            <a:off x="7471316" y="3330108"/>
            <a:ext cx="170168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الخلاص</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الله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الحياة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39273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C127263-7A67-534F-894B-C6D2F7753DE8}"/>
              </a:ext>
            </a:extLst>
          </p:cNvPr>
          <p:cNvGrpSpPr/>
          <p:nvPr/>
        </p:nvGrpSpPr>
        <p:grpSpPr>
          <a:xfrm>
            <a:off x="0" y="368300"/>
            <a:ext cx="9157063" cy="6099175"/>
            <a:chOff x="0" y="368300"/>
            <a:chExt cx="9157063" cy="6099175"/>
          </a:xfrm>
        </p:grpSpPr>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2A4627C0-EC9F-E348-8647-13FAEAF0B1AE}"/>
                </a:ext>
              </a:extLst>
            </p:cNvPr>
            <p:cNvSpPr/>
            <p:nvPr/>
          </p:nvSpPr>
          <p:spPr bwMode="auto">
            <a:xfrm>
              <a:off x="463730" y="1316045"/>
              <a:ext cx="2775859"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7">
              <a:extLst>
                <a:ext uri="{FF2B5EF4-FFF2-40B4-BE49-F238E27FC236}">
                  <a16:creationId xmlns:a16="http://schemas.microsoft.com/office/drawing/2014/main" id="{FA0AFF82-9FCA-4A45-B95E-E8E4EAE9059C}"/>
                </a:ext>
              </a:extLst>
            </p:cNvPr>
            <p:cNvSpPr/>
            <p:nvPr/>
          </p:nvSpPr>
          <p:spPr bwMode="auto">
            <a:xfrm>
              <a:off x="6590210" y="1120102"/>
              <a:ext cx="2566853"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a:extLst>
                <a:ext uri="{FF2B5EF4-FFF2-40B4-BE49-F238E27FC236}">
                  <a16:creationId xmlns:a16="http://schemas.microsoft.com/office/drawing/2014/main" id="{DA3C6867-58A7-CB40-B463-A5BB400CD068}"/>
                </a:ext>
              </a:extLst>
            </p:cNvPr>
            <p:cNvSpPr/>
            <p:nvPr/>
          </p:nvSpPr>
          <p:spPr bwMode="auto">
            <a:xfrm>
              <a:off x="6263639" y="1764493"/>
              <a:ext cx="2566853" cy="28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Rectangle 11">
              <a:extLst>
                <a:ext uri="{FF2B5EF4-FFF2-40B4-BE49-F238E27FC236}">
                  <a16:creationId xmlns:a16="http://schemas.microsoft.com/office/drawing/2014/main" id="{A3145BF6-1C8D-6C43-827F-3F8F53A79A81}"/>
                </a:ext>
              </a:extLst>
            </p:cNvPr>
            <p:cNvSpPr/>
            <p:nvPr/>
          </p:nvSpPr>
          <p:spPr bwMode="auto">
            <a:xfrm>
              <a:off x="1631350" y="2280687"/>
              <a:ext cx="2008666"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Rectangle 12">
              <a:extLst>
                <a:ext uri="{FF2B5EF4-FFF2-40B4-BE49-F238E27FC236}">
                  <a16:creationId xmlns:a16="http://schemas.microsoft.com/office/drawing/2014/main" id="{5B661608-21FB-C245-8BBE-DEEC5F945635}"/>
                </a:ext>
              </a:extLst>
            </p:cNvPr>
            <p:cNvSpPr/>
            <p:nvPr/>
          </p:nvSpPr>
          <p:spPr bwMode="auto">
            <a:xfrm>
              <a:off x="5328138" y="2062279"/>
              <a:ext cx="1913457" cy="93564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Rectangle 13">
              <a:extLst>
                <a:ext uri="{FF2B5EF4-FFF2-40B4-BE49-F238E27FC236}">
                  <a16:creationId xmlns:a16="http://schemas.microsoft.com/office/drawing/2014/main" id="{A3A2ACCB-45EC-FF45-9EA9-3A67938E3A7F}"/>
                </a:ext>
              </a:extLst>
            </p:cNvPr>
            <p:cNvSpPr/>
            <p:nvPr/>
          </p:nvSpPr>
          <p:spPr bwMode="auto">
            <a:xfrm>
              <a:off x="5618284" y="1939186"/>
              <a:ext cx="1913457" cy="79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6" name="Rectangle 15">
              <a:extLst>
                <a:ext uri="{FF2B5EF4-FFF2-40B4-BE49-F238E27FC236}">
                  <a16:creationId xmlns:a16="http://schemas.microsoft.com/office/drawing/2014/main" id="{05D7EF19-2CB7-EF45-BAB7-32F421D7CEAF}"/>
                </a:ext>
              </a:extLst>
            </p:cNvPr>
            <p:cNvSpPr/>
            <p:nvPr/>
          </p:nvSpPr>
          <p:spPr bwMode="auto">
            <a:xfrm>
              <a:off x="334109" y="698072"/>
              <a:ext cx="8346162"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139420"/>
            <a:ext cx="9143999" cy="845028"/>
          </a:xfrm>
          <a:effectLst/>
        </p:spPr>
        <p:txBody>
          <a:bodyPr/>
          <a:lstStyle/>
          <a:p>
            <a:pPr>
              <a:defRPr/>
            </a:pPr>
            <a:r>
              <a:rPr lang="ar-JO" sz="3600" dirty="0">
                <a:solidFill>
                  <a:schemeClr val="tx2"/>
                </a:solidFill>
                <a:effectLst>
                  <a:glow rad="127000">
                    <a:schemeClr val="bg1"/>
                  </a:glow>
                </a:effectLst>
                <a:ea typeface="ＭＳ Ｐゴシック" charset="0"/>
                <a:cs typeface="ＭＳ Ｐゴシック" charset="0"/>
              </a:rPr>
              <a:t>التوبة تعني تغيير الفكر</a:t>
            </a:r>
            <a:endParaRPr lang="en-US" sz="3600" dirty="0">
              <a:solidFill>
                <a:schemeClr val="tx2"/>
              </a:solidFill>
              <a:effectLst>
                <a:glow rad="127000">
                  <a:schemeClr val="bg1"/>
                </a:glow>
              </a:effectLst>
              <a:ea typeface="ＭＳ Ｐゴシック" charset="0"/>
              <a:cs typeface="ＭＳ Ｐゴシック" charset="0"/>
            </a:endParaRPr>
          </a:p>
        </p:txBody>
      </p:sp>
      <p:sp>
        <p:nvSpPr>
          <p:cNvPr id="4" name="Rounded Rectangular Callout 3">
            <a:extLst>
              <a:ext uri="{FF2B5EF4-FFF2-40B4-BE49-F238E27FC236}">
                <a16:creationId xmlns:a16="http://schemas.microsoft.com/office/drawing/2014/main" id="{47C15E10-0841-F24E-9B12-B5E87F83BF16}"/>
              </a:ext>
            </a:extLst>
          </p:cNvPr>
          <p:cNvSpPr/>
          <p:nvPr/>
        </p:nvSpPr>
        <p:spPr bwMode="auto">
          <a:xfrm>
            <a:off x="1547449" y="2021032"/>
            <a:ext cx="1978268" cy="821241"/>
          </a:xfrm>
          <a:prstGeom prst="wedgeRoundRectCallout">
            <a:avLst>
              <a:gd name="adj1" fmla="val 44785"/>
              <a:gd name="adj2" fmla="val 88698"/>
              <a:gd name="adj3" fmla="val 16667"/>
            </a:avLst>
          </a:prstGeom>
          <a:solidFill>
            <a:schemeClr val="bg1"/>
          </a:solidFill>
          <a:ln w="222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Rounded Rectangular Callout 19">
            <a:extLst>
              <a:ext uri="{FF2B5EF4-FFF2-40B4-BE49-F238E27FC236}">
                <a16:creationId xmlns:a16="http://schemas.microsoft.com/office/drawing/2014/main" id="{165D6E16-BB3E-1A44-9555-8C585B5DCA03}"/>
              </a:ext>
            </a:extLst>
          </p:cNvPr>
          <p:cNvSpPr/>
          <p:nvPr/>
        </p:nvSpPr>
        <p:spPr bwMode="auto">
          <a:xfrm flipH="1">
            <a:off x="5322486" y="2021032"/>
            <a:ext cx="2558811" cy="821241"/>
          </a:xfrm>
          <a:prstGeom prst="wedgeRoundRectCallout">
            <a:avLst>
              <a:gd name="adj1" fmla="val 44785"/>
              <a:gd name="adj2" fmla="val 88698"/>
              <a:gd name="adj3" fmla="val 16667"/>
            </a:avLst>
          </a:prstGeom>
          <a:solidFill>
            <a:schemeClr val="bg1"/>
          </a:solidFill>
          <a:ln w="222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Rectangle 2">
            <a:extLst>
              <a:ext uri="{FF2B5EF4-FFF2-40B4-BE49-F238E27FC236}">
                <a16:creationId xmlns:a16="http://schemas.microsoft.com/office/drawing/2014/main" id="{801759C8-FDDC-1B4A-B83F-3A66F6B6DAB7}"/>
              </a:ext>
            </a:extLst>
          </p:cNvPr>
          <p:cNvSpPr txBox="1">
            <a:spLocks noChangeArrowheads="1"/>
          </p:cNvSpPr>
          <p:nvPr/>
        </p:nvSpPr>
        <p:spPr bwMode="auto">
          <a:xfrm>
            <a:off x="175718" y="1090146"/>
            <a:ext cx="3050930" cy="84502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الذهاب من هذا ...</a:t>
            </a:r>
            <a:endParaRPr kumimoji="0" lang="en-US"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ar-JO"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عدم الإيمان</a:t>
            </a:r>
            <a:r>
              <a:rPr kumimoji="0" lang="en-US"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a:t>
            </a:r>
          </a:p>
        </p:txBody>
      </p:sp>
      <p:sp>
        <p:nvSpPr>
          <p:cNvPr id="22" name="Rectangle 2">
            <a:extLst>
              <a:ext uri="{FF2B5EF4-FFF2-40B4-BE49-F238E27FC236}">
                <a16:creationId xmlns:a16="http://schemas.microsoft.com/office/drawing/2014/main" id="{AE6FF7DA-F13B-C445-B5E5-72570E153FFD}"/>
              </a:ext>
            </a:extLst>
          </p:cNvPr>
          <p:cNvSpPr txBox="1">
            <a:spLocks noChangeArrowheads="1"/>
          </p:cNvSpPr>
          <p:nvPr/>
        </p:nvSpPr>
        <p:spPr bwMode="auto">
          <a:xfrm>
            <a:off x="6497514" y="1090146"/>
            <a:ext cx="1913457" cy="84502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إلى هذا</a:t>
            </a:r>
            <a:br>
              <a:rPr kumimoji="0" lang="en-US"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br>
            <a:r>
              <a:rPr kumimoji="0" lang="en-US"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ar-JO"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الإيمان</a:t>
            </a:r>
            <a:r>
              <a:rPr kumimoji="0" lang="en-US"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a:t>
            </a:r>
          </a:p>
        </p:txBody>
      </p:sp>
      <p:sp>
        <p:nvSpPr>
          <p:cNvPr id="23" name="Rectangle 2">
            <a:extLst>
              <a:ext uri="{FF2B5EF4-FFF2-40B4-BE49-F238E27FC236}">
                <a16:creationId xmlns:a16="http://schemas.microsoft.com/office/drawing/2014/main" id="{EA963ED2-07F1-E744-B67A-127A84358F9A}"/>
              </a:ext>
            </a:extLst>
          </p:cNvPr>
          <p:cNvSpPr txBox="1">
            <a:spLocks noChangeArrowheads="1"/>
          </p:cNvSpPr>
          <p:nvPr/>
        </p:nvSpPr>
        <p:spPr bwMode="auto">
          <a:xfrm>
            <a:off x="1534387" y="2092469"/>
            <a:ext cx="1991330" cy="63871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أنت لست الله</a:t>
            </a:r>
            <a:endParaRPr kumimoji="0" lang="en-US" sz="1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CC53E1C7-BD9F-A64D-B552-26AEB70A19FE}"/>
              </a:ext>
            </a:extLst>
          </p:cNvPr>
          <p:cNvSpPr txBox="1">
            <a:spLocks noChangeArrowheads="1"/>
          </p:cNvSpPr>
          <p:nvPr/>
        </p:nvSpPr>
        <p:spPr bwMode="auto">
          <a:xfrm>
            <a:off x="5357780" y="2057488"/>
            <a:ext cx="2523517" cy="78478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أنت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و مت من أجلي</a:t>
            </a:r>
            <a:endParaRPr kumimoji="0" lang="en-US" sz="1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81851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06483"/>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يجب أن </a:t>
            </a:r>
            <a:r>
              <a:rPr lang="ar-JO" sz="5400" dirty="0">
                <a:solidFill>
                  <a:srgbClr val="FFFF00"/>
                </a:solidFill>
                <a:effectLst>
                  <a:glow rad="127000">
                    <a:schemeClr val="tx1"/>
                  </a:glow>
                </a:effectLst>
                <a:ea typeface="ＭＳ Ｐゴシック" charset="0"/>
              </a:rPr>
              <a:t>تتوب</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4306000" y="1484784"/>
            <a:ext cx="4860032" cy="46845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يجب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 تغير فكرك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 الشر، يسوع</a:t>
            </a:r>
            <a:r>
              <a:rPr kumimoji="0" lang="en-US" sz="4800" b="1" u="none" strike="noStrike" kern="1200" cap="none" spc="0" normalizeH="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وخطيتك؟</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34007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7744" y="2060848"/>
            <a:ext cx="5018033" cy="375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82" name="Text Box 14"/>
          <p:cNvSpPr txBox="1">
            <a:spLocks noChangeArrowheads="1"/>
          </p:cNvSpPr>
          <p:nvPr/>
        </p:nvSpPr>
        <p:spPr bwMode="auto">
          <a:xfrm>
            <a:off x="2843808" y="2060848"/>
            <a:ext cx="338455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panose="020B0604020202020204" pitchFamily="34" charset="0"/>
                <a:ea typeface="ＭＳ Ｐゴシック" charset="0"/>
              </a:rPr>
              <a:t>سقوط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panose="020B0604020202020204" pitchFamily="34" charset="0"/>
                <a:ea typeface="ＭＳ Ｐゴシック" charset="0"/>
              </a:rPr>
              <a:t>أورشليم</a:t>
            </a:r>
            <a:endParaRPr kumimoji="0" lang="en-US" sz="4400" b="1"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panose="020B0604020202020204" pitchFamily="34" charset="0"/>
              <a:ea typeface="ＭＳ Ｐゴシック" charset="0"/>
            </a:endParaRPr>
          </a:p>
        </p:txBody>
      </p:sp>
      <p:sp>
        <p:nvSpPr>
          <p:cNvPr id="1328130" name="Rectangle 2"/>
          <p:cNvSpPr>
            <a:spLocks noGrp="1" noChangeArrowheads="1"/>
          </p:cNvSpPr>
          <p:nvPr>
            <p:ph type="title"/>
          </p:nvPr>
        </p:nvSpPr>
        <p:spPr>
          <a:xfrm>
            <a:off x="544513" y="404664"/>
            <a:ext cx="8131175" cy="1131887"/>
          </a:xfrm>
          <a:solidFill>
            <a:srgbClr val="000000"/>
          </a:solidFill>
        </p:spPr>
        <p:txBody>
          <a:bodyPr/>
          <a:lstStyle/>
          <a:p>
            <a:pPr algn="ctr" eaLnBrk="1" hangingPunct="1">
              <a:defRPr/>
            </a:pPr>
            <a:r>
              <a:rPr kumimoji="0" lang="ar-JO" sz="3600" dirty="0">
                <a:ea typeface="ＭＳ Ｐゴシック" charset="0"/>
                <a:cs typeface="Arial" panose="020B0604020202020204" pitchFamily="34" charset="0"/>
              </a:rPr>
              <a:t>لمحتا إرميا لسقوط أورشليم</a:t>
            </a:r>
            <a:endParaRPr kumimoji="0" lang="en-US" sz="3600" dirty="0">
              <a:ea typeface="ＭＳ Ｐゴシック" charset="0"/>
              <a:cs typeface="Arial" panose="020B0604020202020204" pitchFamily="34" charset="0"/>
            </a:endParaRPr>
          </a:p>
        </p:txBody>
      </p:sp>
      <p:sp>
        <p:nvSpPr>
          <p:cNvPr id="163843" name="Text Box 17"/>
          <p:cNvSpPr txBox="1">
            <a:spLocks noChangeArrowheads="1"/>
          </p:cNvSpPr>
          <p:nvPr/>
        </p:nvSpPr>
        <p:spPr bwMode="auto">
          <a:xfrm>
            <a:off x="7882088" y="43132"/>
            <a:ext cx="1183432"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494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nvGrpSpPr>
          <p:cNvPr id="4" name="Group 3"/>
          <p:cNvGrpSpPr>
            <a:grpSpLocks/>
          </p:cNvGrpSpPr>
          <p:nvPr/>
        </p:nvGrpSpPr>
        <p:grpSpPr bwMode="auto">
          <a:xfrm>
            <a:off x="-108520" y="2398713"/>
            <a:ext cx="4104456" cy="3816349"/>
            <a:chOff x="-108517" y="2636912"/>
            <a:chExt cx="4104339" cy="3816424"/>
          </a:xfrm>
        </p:grpSpPr>
        <p:sp>
          <p:nvSpPr>
            <p:cNvPr id="163849" name="Right Arrow Callout 1"/>
            <p:cNvSpPr>
              <a:spLocks noChangeArrowheads="1"/>
            </p:cNvSpPr>
            <p:nvPr/>
          </p:nvSpPr>
          <p:spPr bwMode="auto">
            <a:xfrm>
              <a:off x="0" y="2636912"/>
              <a:ext cx="3995822" cy="3816424"/>
            </a:xfrm>
            <a:prstGeom prst="rightArrowCallout">
              <a:avLst>
                <a:gd name="adj1" fmla="val 25000"/>
                <a:gd name="adj2" fmla="val 25000"/>
                <a:gd name="adj3" fmla="val 24999"/>
                <a:gd name="adj4" fmla="val 69851"/>
              </a:avLst>
            </a:prstGeom>
            <a:solidFill>
              <a:srgbClr val="FF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2" name="Text Box 14"/>
            <p:cNvSpPr txBox="1">
              <a:spLocks noChangeArrowheads="1"/>
            </p:cNvSpPr>
            <p:nvPr/>
          </p:nvSpPr>
          <p:spPr bwMode="auto">
            <a:xfrm>
              <a:off x="-108517" y="2852463"/>
              <a:ext cx="3024101" cy="3047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سفر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إرميا</a:t>
              </a:r>
              <a:b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br>
              <a: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a:t>
              </a:r>
              <a:b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b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النظر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للأمام</a:t>
              </a:r>
              <a:b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br>
              <a: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a:t>
              </a: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تحذير</a:t>
              </a:r>
              <a: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a:t>
              </a:r>
            </a:p>
          </p:txBody>
        </p:sp>
      </p:grpSp>
      <p:grpSp>
        <p:nvGrpSpPr>
          <p:cNvPr id="3" name="Group 2"/>
          <p:cNvGrpSpPr>
            <a:grpSpLocks/>
          </p:cNvGrpSpPr>
          <p:nvPr/>
        </p:nvGrpSpPr>
        <p:grpSpPr bwMode="auto">
          <a:xfrm>
            <a:off x="5148063" y="2398713"/>
            <a:ext cx="4104457" cy="3816350"/>
            <a:chOff x="5148176" y="2708920"/>
            <a:chExt cx="4104340" cy="3816424"/>
          </a:xfrm>
        </p:grpSpPr>
        <p:sp>
          <p:nvSpPr>
            <p:cNvPr id="163847" name="Right Arrow Callout 18"/>
            <p:cNvSpPr>
              <a:spLocks noChangeArrowheads="1"/>
            </p:cNvSpPr>
            <p:nvPr/>
          </p:nvSpPr>
          <p:spPr bwMode="auto">
            <a:xfrm rot="10800000">
              <a:off x="5148176" y="2708920"/>
              <a:ext cx="3995823" cy="3816424"/>
            </a:xfrm>
            <a:prstGeom prst="rightArrowCallout">
              <a:avLst>
                <a:gd name="adj1" fmla="val 25000"/>
                <a:gd name="adj2" fmla="val 25000"/>
                <a:gd name="adj3" fmla="val 24999"/>
                <a:gd name="adj4" fmla="val 70631"/>
              </a:avLst>
            </a:prstGeom>
            <a:solidFill>
              <a:srgbClr val="00009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0" name="Text Box 14"/>
            <p:cNvSpPr txBox="1">
              <a:spLocks noChangeArrowheads="1"/>
            </p:cNvSpPr>
            <p:nvPr/>
          </p:nvSpPr>
          <p:spPr bwMode="auto">
            <a:xfrm>
              <a:off x="6156706" y="2947124"/>
              <a:ext cx="3095810" cy="3047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سفر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المراثي</a:t>
              </a:r>
              <a:b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br>
              <a: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a:t>
              </a:r>
              <a:b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b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النظر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للخلف</a:t>
              </a:r>
              <a:b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br>
              <a: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a:t>
              </a: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حزن</a:t>
              </a:r>
              <a: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a:t>
              </a:r>
            </a:p>
          </p:txBody>
        </p:sp>
      </p:grpSp>
      <p:sp>
        <p:nvSpPr>
          <p:cNvPr id="13" name="Rectangle 2">
            <a:extLst>
              <a:ext uri="{FF2B5EF4-FFF2-40B4-BE49-F238E27FC236}">
                <a16:creationId xmlns:a16="http://schemas.microsoft.com/office/drawing/2014/main" id="{6F841142-2515-1345-890B-3F7085D8A8B5}"/>
              </a:ext>
            </a:extLst>
          </p:cNvPr>
          <p:cNvSpPr txBox="1">
            <a:spLocks noChangeArrowheads="1"/>
          </p:cNvSpPr>
          <p:nvPr/>
        </p:nvSpPr>
        <p:spPr bwMode="auto">
          <a:xfrm>
            <a:off x="1423358" y="6336473"/>
            <a:ext cx="7541130" cy="513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السير  اليومي</a:t>
            </a:r>
            <a:endParaRPr kumimoji="0" lang="en-US" sz="20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1483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1" descr="wailing wall wide again evenin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2052" name="Rectangle 4"/>
          <p:cNvSpPr>
            <a:spLocks noGrp="1" noChangeArrowheads="1"/>
          </p:cNvSpPr>
          <p:nvPr>
            <p:ph type="title"/>
          </p:nvPr>
        </p:nvSpPr>
        <p:spPr>
          <a:xfrm>
            <a:off x="-55563" y="0"/>
            <a:ext cx="9164638" cy="792163"/>
          </a:xfrm>
        </p:spPr>
        <p:txBody>
          <a:bodyPr/>
          <a:lstStyle/>
          <a:p>
            <a:pPr eaLnBrk="1" hangingPunct="1">
              <a:defRPr/>
            </a:pPr>
            <a:r>
              <a:rPr lang="ar-JO" sz="6000" b="1" dirty="0">
                <a:solidFill>
                  <a:schemeClr val="tx1"/>
                </a:solidFill>
                <a:effectLst>
                  <a:outerShdw blurRad="38100" dist="38100" dir="2700000" algn="tl">
                    <a:srgbClr val="DDDDDD"/>
                  </a:outerShdw>
                </a:effectLst>
                <a:latin typeface="Boca Raton ICG Solid" charset="0"/>
                <a:ea typeface="ＭＳ Ｐゴシック" charset="0"/>
                <a:cs typeface="ＭＳ Ｐゴシック" charset="0"/>
              </a:rPr>
              <a:t>المراثي</a:t>
            </a:r>
            <a:endParaRPr lang="en-AU" sz="6000" b="1" dirty="0">
              <a:solidFill>
                <a:schemeClr val="tx1"/>
              </a:solidFill>
              <a:effectLst>
                <a:outerShdw blurRad="38100" dist="38100" dir="2700000" algn="tl">
                  <a:srgbClr val="DDDDDD"/>
                </a:outerShdw>
              </a:effectLst>
              <a:latin typeface="Boca Raton ICG Solid" charset="0"/>
              <a:ea typeface="ＭＳ Ｐゴシック" charset="0"/>
              <a:cs typeface="ＭＳ Ｐゴシック" charset="0"/>
            </a:endParaRPr>
          </a:p>
        </p:txBody>
      </p:sp>
      <p:pic>
        <p:nvPicPr>
          <p:cNvPr id="110595" name="Picture 6" descr="lamentations statue large b&amp;w"/>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4419600" y="1143000"/>
            <a:ext cx="3948113" cy="5410200"/>
          </a:xfrm>
          <a:noFill/>
        </p:spPr>
      </p:pic>
    </p:spTree>
    <p:extLst>
      <p:ext uri="{BB962C8B-B14F-4D97-AF65-F5344CB8AC3E}">
        <p14:creationId xmlns:p14="http://schemas.microsoft.com/office/powerpoint/2010/main" val="3877319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يخبرنا إرميا عن الحصار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وأسباب سقوط أورشليم (1-4)</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كنموذج للإعتراف</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لاستعادة الأمة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تحت حكم الله (5).</a:t>
            </a: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مراثي إرميا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104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ar-JO" sz="4800" b="1" dirty="0">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rPr>
              <a:t>الخلفية التاريخية</a:t>
            </a:r>
            <a:endParaRPr lang="en-AU" sz="4800" b="1" dirty="0">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endParaRPr>
          </a:p>
        </p:txBody>
      </p:sp>
      <p:sp>
        <p:nvSpPr>
          <p:cNvPr id="120834" name="Rectangle 4"/>
          <p:cNvSpPr>
            <a:spLocks noChangeArrowheads="1"/>
          </p:cNvSpPr>
          <p:nvPr/>
        </p:nvSpPr>
        <p:spPr bwMode="auto">
          <a:xfrm>
            <a:off x="369869" y="1760450"/>
            <a:ext cx="5034337"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p>
            <a:pPr marL="409575" marR="0" lvl="0" indent="-409575" algn="r" defTabSz="914400" rtl="1" eaLnBrk="1" fontAlgn="base" latinLnBrk="0" hangingPunct="1">
              <a:lnSpc>
                <a:spcPct val="100000"/>
              </a:lnSpc>
              <a:spcBef>
                <a:spcPct val="0"/>
              </a:spcBef>
              <a:spcAft>
                <a:spcPct val="0"/>
              </a:spcAft>
              <a:buClrTx/>
              <a:buSzTx/>
              <a:buFont typeface="Wingdings" charset="0"/>
              <a:buChar char="Ø"/>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مباشرة بعد دمار أورشليم في 586 ق.م</a:t>
            </a:r>
            <a:endParaRPr kumimoji="0" lang="en-AU"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409575" marR="0" lvl="0" indent="-409575" algn="r" defTabSz="914400" rtl="1" eaLnBrk="1" fontAlgn="base" latinLnBrk="0" hangingPunct="1">
              <a:lnSpc>
                <a:spcPct val="100000"/>
              </a:lnSpc>
              <a:spcBef>
                <a:spcPct val="0"/>
              </a:spcBef>
              <a:spcAft>
                <a:spcPct val="0"/>
              </a:spcAft>
              <a:buClrTx/>
              <a:buSzTx/>
              <a:buFont typeface="Wingdings" charset="0"/>
              <a:buChar char="Ø"/>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الملك الداوودي - مسيح الرب - المخلوع والمسبي</a:t>
            </a:r>
            <a:endParaRPr kumimoji="0" lang="en-AU"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409575" marR="0" lvl="0" indent="-409575" algn="r" defTabSz="914400" rtl="1" eaLnBrk="1" fontAlgn="base" latinLnBrk="0" hangingPunct="1">
              <a:lnSpc>
                <a:spcPct val="100000"/>
              </a:lnSpc>
              <a:spcBef>
                <a:spcPct val="0"/>
              </a:spcBef>
              <a:spcAft>
                <a:spcPct val="0"/>
              </a:spcAft>
              <a:buClrTx/>
              <a:buSzTx/>
              <a:buFont typeface="Wingdings" charset="0"/>
              <a:buChar char="Ø"/>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الكل قد سبي باستثناء الفقراء</a:t>
            </a:r>
            <a:endParaRPr kumimoji="0" lang="en-AU"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409575" marR="0" lvl="0" indent="-409575" algn="r" defTabSz="914400" rtl="1" eaLnBrk="1" fontAlgn="base" latinLnBrk="0" hangingPunct="1">
              <a:lnSpc>
                <a:spcPct val="100000"/>
              </a:lnSpc>
              <a:spcBef>
                <a:spcPct val="0"/>
              </a:spcBef>
              <a:spcAft>
                <a:spcPct val="0"/>
              </a:spcAft>
              <a:buClrTx/>
              <a:buSzTx/>
              <a:buFont typeface="Wingdings" charset="0"/>
              <a:buChar char="Ø"/>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تم تنجيس وإحراق الهيكل</a:t>
            </a:r>
            <a:endParaRPr kumimoji="0" lang="en-AU"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409575" marR="0" lvl="0" indent="-409575" algn="r" defTabSz="914400" rtl="1" eaLnBrk="1" fontAlgn="base" latinLnBrk="0" hangingPunct="1">
              <a:lnSpc>
                <a:spcPct val="100000"/>
              </a:lnSpc>
              <a:spcBef>
                <a:spcPct val="0"/>
              </a:spcBef>
              <a:spcAft>
                <a:spcPct val="0"/>
              </a:spcAft>
              <a:buClrTx/>
              <a:buSzTx/>
              <a:buFont typeface="Wingdings" charset="0"/>
              <a:buChar char="Ø"/>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المشهد مطلوب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pic>
        <p:nvPicPr>
          <p:cNvPr id="120835" name="Picture 6" descr="etching"/>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558319" y="1808164"/>
            <a:ext cx="3368675" cy="4191000"/>
          </a:xfrm>
          <a:noFill/>
        </p:spPr>
      </p:pic>
      <p:sp>
        <p:nvSpPr>
          <p:cNvPr id="120836" name="Text Box 8"/>
          <p:cNvSpPr txBox="1">
            <a:spLocks noChangeArrowheads="1"/>
          </p:cNvSpPr>
          <p:nvPr/>
        </p:nvSpPr>
        <p:spPr bwMode="auto">
          <a:xfrm>
            <a:off x="8388350" y="920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٤٩٤</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035406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076824" y="274638"/>
            <a:ext cx="3609975" cy="1143000"/>
          </a:xfrm>
        </p:spPr>
        <p:txBody>
          <a:bodyPr/>
          <a:lstStyle/>
          <a:p>
            <a:pPr eaLnBrk="1" hangingPunct="1">
              <a:defRPr/>
            </a:pPr>
            <a:r>
              <a:rPr lang="ar-JO" sz="4800" b="1" dirty="0">
                <a:effectLst>
                  <a:outerShdw blurRad="38100" dist="38100" dir="2700000" algn="tl">
                    <a:srgbClr val="DDDDDD"/>
                  </a:outerShdw>
                </a:effectLst>
                <a:latin typeface="Boca Raton ICG Solid" charset="0"/>
                <a:ea typeface="ＭＳ Ｐゴシック" charset="0"/>
                <a:cs typeface="ＭＳ Ｐゴシック" charset="0"/>
              </a:rPr>
              <a:t>النوع الأدبي</a:t>
            </a:r>
            <a:endParaRPr lang="en-AU" sz="4800" b="1" dirty="0">
              <a:effectLst>
                <a:outerShdw blurRad="38100" dist="38100" dir="2700000" algn="tl">
                  <a:srgbClr val="DDDDDD"/>
                </a:outerShdw>
              </a:effectLst>
              <a:latin typeface="Boca Raton ICG Solid" charset="0"/>
              <a:ea typeface="ＭＳ Ｐゴシック" charset="0"/>
              <a:cs typeface="ＭＳ Ｐゴシック" charset="0"/>
            </a:endParaRPr>
          </a:p>
        </p:txBody>
      </p:sp>
      <p:pic>
        <p:nvPicPr>
          <p:cNvPr id="112642" name="Picture 4" descr="mosaic"/>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124450" y="2475058"/>
            <a:ext cx="3714750" cy="2532063"/>
          </a:xfrm>
          <a:noFill/>
        </p:spPr>
      </p:pic>
      <p:sp>
        <p:nvSpPr>
          <p:cNvPr id="112643" name="Text Box 6"/>
          <p:cNvSpPr txBox="1">
            <a:spLocks noChangeArrowheads="1"/>
          </p:cNvSpPr>
          <p:nvPr/>
        </p:nvSpPr>
        <p:spPr bwMode="auto">
          <a:xfrm>
            <a:off x="8375650" y="762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495</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151" name="Rectangle 7"/>
          <p:cNvSpPr>
            <a:spLocks noChangeArrowheads="1"/>
          </p:cNvSpPr>
          <p:nvPr/>
        </p:nvSpPr>
        <p:spPr bwMode="auto">
          <a:xfrm>
            <a:off x="304800" y="274638"/>
            <a:ext cx="4772025" cy="641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0" eaLnBrk="1" fontAlgn="base" latinLnBrk="0" hangingPunct="1">
              <a:lnSpc>
                <a:spcPct val="9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الملوك</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342900" marR="0" lvl="0" indent="-342900" algn="r" defTabSz="914400" rtl="1" eaLnBrk="1" fontAlgn="base" latinLnBrk="0" hangingPunct="1">
              <a:lnSpc>
                <a:spcPct val="90000"/>
              </a:lnSpc>
              <a:spcBef>
                <a:spcPct val="20000"/>
              </a:spcBef>
              <a:spcAft>
                <a:spcPct val="0"/>
              </a:spcAft>
              <a:buClrTx/>
              <a:buSzTx/>
              <a:buFont typeface="Wingdings" charset="0"/>
              <a:buChar char="Ø"/>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تفاصيل محددة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342900" marR="0" lvl="0" indent="-342900" algn="r" defTabSz="914400" rtl="1" eaLnBrk="1" fontAlgn="base" latinLnBrk="0" hangingPunct="1">
              <a:lnSpc>
                <a:spcPct val="90000"/>
              </a:lnSpc>
              <a:spcBef>
                <a:spcPct val="20000"/>
              </a:spcBef>
              <a:spcAft>
                <a:spcPct val="0"/>
              </a:spcAft>
              <a:buClrTx/>
              <a:buSzTx/>
              <a:buFont typeface="Wingdings" charset="0"/>
              <a:buChar char="Ø"/>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حقائق</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 </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342900" marR="0" lvl="0" indent="-342900" algn="r" defTabSz="914400" rtl="0" eaLnBrk="1" fontAlgn="base" latinLnBrk="0" hangingPunct="1">
              <a:lnSpc>
                <a:spcPct val="9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المراثي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342900" marR="0" lvl="0" indent="-342900" algn="r" defTabSz="914400" rtl="1" eaLnBrk="1" fontAlgn="base" latinLnBrk="0" hangingPunct="1">
              <a:lnSpc>
                <a:spcPct val="90000"/>
              </a:lnSpc>
              <a:spcBef>
                <a:spcPct val="20000"/>
              </a:spcBef>
              <a:spcAft>
                <a:spcPct val="0"/>
              </a:spcAft>
              <a:buClrTx/>
              <a:buSzTx/>
              <a:buFont typeface="Wingdings" charset="0"/>
              <a:buChar char="Ø"/>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صور حسية حية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342900" lvl="0" indent="-342900" algn="r" defTabSz="914400" rtl="1" fontAlgn="base">
              <a:lnSpc>
                <a:spcPct val="90000"/>
              </a:lnSpc>
              <a:spcBef>
                <a:spcPct val="20000"/>
              </a:spcBef>
              <a:spcAft>
                <a:spcPct val="0"/>
              </a:spcAft>
              <a:buFont typeface="Wingdings" charset="0"/>
              <a:buChar char="Ø"/>
              <a:defRPr/>
            </a:pPr>
            <a:r>
              <a:rPr lang="ar-JO" sz="3200" b="1" dirty="0">
                <a:solidFill>
                  <a:srgbClr val="000000"/>
                </a:solidFill>
                <a:latin typeface="Arial" panose="020B0604020202020204" pitchFamily="34" charset="0"/>
                <a:ea typeface="ＭＳ Ｐゴシック" charset="0"/>
                <a:cs typeface="ＭＳ Ｐゴシック" charset="0"/>
              </a:rPr>
              <a:t>نقص الأسماء و</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التواريخ</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342900" marR="0" lvl="0" indent="-342900" algn="r" defTabSz="914400" rtl="1" eaLnBrk="1" fontAlgn="base" latinLnBrk="0" hangingPunct="1">
              <a:lnSpc>
                <a:spcPct val="90000"/>
              </a:lnSpc>
              <a:spcBef>
                <a:spcPct val="20000"/>
              </a:spcBef>
              <a:spcAft>
                <a:spcPct val="0"/>
              </a:spcAft>
              <a:buClrTx/>
              <a:buSzTx/>
              <a:buFont typeface="Wingdings" charset="0"/>
              <a:buChar char="Ø"/>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لا يوجد ترتيب تسلسلي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342900" marR="0" lvl="0" indent="-342900" algn="r" defTabSz="914400" rtl="1" eaLnBrk="1" fontAlgn="base" latinLnBrk="0" hangingPunct="1">
              <a:lnSpc>
                <a:spcPct val="90000"/>
              </a:lnSpc>
              <a:spcBef>
                <a:spcPct val="20000"/>
              </a:spcBef>
              <a:spcAft>
                <a:spcPct val="0"/>
              </a:spcAft>
              <a:buClrTx/>
              <a:buSzTx/>
              <a:buFont typeface="Wingdings" charset="0"/>
              <a:buChar char="Ø"/>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شعر لا نثر</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342900" marR="0" lvl="0" indent="-342900" algn="r" defTabSz="914400" rtl="1" eaLnBrk="1" fontAlgn="base" latinLnBrk="0" hangingPunct="1">
              <a:lnSpc>
                <a:spcPct val="90000"/>
              </a:lnSpc>
              <a:spcBef>
                <a:spcPct val="20000"/>
              </a:spcBef>
              <a:spcAft>
                <a:spcPct val="0"/>
              </a:spcAft>
              <a:buClrTx/>
              <a:buSzTx/>
              <a:buFont typeface="Wingdings" charset="0"/>
              <a:buChar char="Ø"/>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لا أسماء للقتلى</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342900" marR="0" lvl="0" indent="-342900" algn="r" defTabSz="914400" rtl="1" eaLnBrk="1" fontAlgn="base" latinLnBrk="0" hangingPunct="1">
              <a:lnSpc>
                <a:spcPct val="90000"/>
              </a:lnSpc>
              <a:spcBef>
                <a:spcPct val="20000"/>
              </a:spcBef>
              <a:spcAft>
                <a:spcPct val="0"/>
              </a:spcAft>
              <a:buClrTx/>
              <a:buSzTx/>
              <a:buFont typeface="Wingdings" charset="0"/>
              <a:buChar char="Ø"/>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لا يوجد حزن خاص ظاهر</a:t>
            </a:r>
            <a:endParaRPr kumimoji="0" lang="en-AU"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942266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animEffect transition="in" filter="slide(fromBottom)">
                                      <p:cBhvr>
                                        <p:cTn id="7" dur="500"/>
                                        <p:tgtEl>
                                          <p:spTgt spid="61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6151">
                                            <p:txEl>
                                              <p:pRg st="1" end="1"/>
                                            </p:txEl>
                                          </p:spTgt>
                                        </p:tgtEl>
                                        <p:attrNameLst>
                                          <p:attrName>style.visibility</p:attrName>
                                        </p:attrNameLst>
                                      </p:cBhvr>
                                      <p:to>
                                        <p:strVal val="visible"/>
                                      </p:to>
                                    </p:set>
                                    <p:animEffect transition="in" filter="slide(fromBottom)">
                                      <p:cBhvr>
                                        <p:cTn id="12" dur="500"/>
                                        <p:tgtEl>
                                          <p:spTgt spid="61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6151">
                                            <p:txEl>
                                              <p:pRg st="2" end="2"/>
                                            </p:txEl>
                                          </p:spTgt>
                                        </p:tgtEl>
                                        <p:attrNameLst>
                                          <p:attrName>style.visibility</p:attrName>
                                        </p:attrNameLst>
                                      </p:cBhvr>
                                      <p:to>
                                        <p:strVal val="visible"/>
                                      </p:to>
                                    </p:set>
                                    <p:animEffect transition="in" filter="slide(fromBottom)">
                                      <p:cBhvr>
                                        <p:cTn id="17" dur="500"/>
                                        <p:tgtEl>
                                          <p:spTgt spid="61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6151">
                                            <p:txEl>
                                              <p:pRg st="4" end="4"/>
                                            </p:txEl>
                                          </p:spTgt>
                                        </p:tgtEl>
                                        <p:attrNameLst>
                                          <p:attrName>style.visibility</p:attrName>
                                        </p:attrNameLst>
                                      </p:cBhvr>
                                      <p:to>
                                        <p:strVal val="visible"/>
                                      </p:to>
                                    </p:set>
                                    <p:animEffect transition="in" filter="slide(fromBottom)">
                                      <p:cBhvr>
                                        <p:cTn id="22" dur="500"/>
                                        <p:tgtEl>
                                          <p:spTgt spid="615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6151">
                                            <p:txEl>
                                              <p:pRg st="5" end="5"/>
                                            </p:txEl>
                                          </p:spTgt>
                                        </p:tgtEl>
                                        <p:attrNameLst>
                                          <p:attrName>style.visibility</p:attrName>
                                        </p:attrNameLst>
                                      </p:cBhvr>
                                      <p:to>
                                        <p:strVal val="visible"/>
                                      </p:to>
                                    </p:set>
                                    <p:animEffect transition="in" filter="slide(fromBottom)">
                                      <p:cBhvr>
                                        <p:cTn id="27" dur="500"/>
                                        <p:tgtEl>
                                          <p:spTgt spid="615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6151">
                                            <p:txEl>
                                              <p:pRg st="6" end="6"/>
                                            </p:txEl>
                                          </p:spTgt>
                                        </p:tgtEl>
                                        <p:attrNameLst>
                                          <p:attrName>style.visibility</p:attrName>
                                        </p:attrNameLst>
                                      </p:cBhvr>
                                      <p:to>
                                        <p:strVal val="visible"/>
                                      </p:to>
                                    </p:set>
                                    <p:animEffect transition="in" filter="slide(fromBottom)">
                                      <p:cBhvr>
                                        <p:cTn id="32" dur="500"/>
                                        <p:tgtEl>
                                          <p:spTgt spid="6151">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6151">
                                            <p:txEl>
                                              <p:pRg st="7" end="7"/>
                                            </p:txEl>
                                          </p:spTgt>
                                        </p:tgtEl>
                                        <p:attrNameLst>
                                          <p:attrName>style.visibility</p:attrName>
                                        </p:attrNameLst>
                                      </p:cBhvr>
                                      <p:to>
                                        <p:strVal val="visible"/>
                                      </p:to>
                                    </p:set>
                                    <p:animEffect transition="in" filter="slide(fromBottom)">
                                      <p:cBhvr>
                                        <p:cTn id="37" dur="500"/>
                                        <p:tgtEl>
                                          <p:spTgt spid="6151">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6151">
                                            <p:txEl>
                                              <p:pRg st="8" end="8"/>
                                            </p:txEl>
                                          </p:spTgt>
                                        </p:tgtEl>
                                        <p:attrNameLst>
                                          <p:attrName>style.visibility</p:attrName>
                                        </p:attrNameLst>
                                      </p:cBhvr>
                                      <p:to>
                                        <p:strVal val="visible"/>
                                      </p:to>
                                    </p:set>
                                    <p:animEffect transition="in" filter="slide(fromBottom)">
                                      <p:cBhvr>
                                        <p:cTn id="42" dur="500"/>
                                        <p:tgtEl>
                                          <p:spTgt spid="6151">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nodeType="clickEffect">
                                  <p:stCondLst>
                                    <p:cond delay="0"/>
                                  </p:stCondLst>
                                  <p:childTnLst>
                                    <p:set>
                                      <p:cBhvr>
                                        <p:cTn id="46" dur="1" fill="hold">
                                          <p:stCondLst>
                                            <p:cond delay="0"/>
                                          </p:stCondLst>
                                        </p:cTn>
                                        <p:tgtEl>
                                          <p:spTgt spid="6151">
                                            <p:txEl>
                                              <p:pRg st="9" end="9"/>
                                            </p:txEl>
                                          </p:spTgt>
                                        </p:tgtEl>
                                        <p:attrNameLst>
                                          <p:attrName>style.visibility</p:attrName>
                                        </p:attrNameLst>
                                      </p:cBhvr>
                                      <p:to>
                                        <p:strVal val="visible"/>
                                      </p:to>
                                    </p:set>
                                    <p:animEffect transition="in" filter="slide(fromBottom)">
                                      <p:cBhvr>
                                        <p:cTn id="47" dur="500"/>
                                        <p:tgtEl>
                                          <p:spTgt spid="6151">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nodeType="clickEffect">
                                  <p:stCondLst>
                                    <p:cond delay="0"/>
                                  </p:stCondLst>
                                  <p:childTnLst>
                                    <p:set>
                                      <p:cBhvr>
                                        <p:cTn id="51" dur="1" fill="hold">
                                          <p:stCondLst>
                                            <p:cond delay="0"/>
                                          </p:stCondLst>
                                        </p:cTn>
                                        <p:tgtEl>
                                          <p:spTgt spid="6151">
                                            <p:txEl>
                                              <p:pRg st="10" end="10"/>
                                            </p:txEl>
                                          </p:spTgt>
                                        </p:tgtEl>
                                        <p:attrNameLst>
                                          <p:attrName>style.visibility</p:attrName>
                                        </p:attrNameLst>
                                      </p:cBhvr>
                                      <p:to>
                                        <p:strVal val="visible"/>
                                      </p:to>
                                    </p:set>
                                    <p:animEffect transition="in" filter="slide(fromBottom)">
                                      <p:cBhvr>
                                        <p:cTn id="52" dur="500"/>
                                        <p:tgtEl>
                                          <p:spTgt spid="61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274638"/>
            <a:ext cx="5181600" cy="1096962"/>
          </a:xfrm>
        </p:spPr>
        <p:txBody>
          <a:bodyPr/>
          <a:lstStyle/>
          <a:p>
            <a:pPr eaLnBrk="1" hangingPunct="1">
              <a:defRPr/>
            </a:pPr>
            <a:r>
              <a:rPr lang="ar-JO" sz="4800" dirty="0">
                <a:solidFill>
                  <a:srgbClr val="006666"/>
                </a:solidFill>
                <a:effectLst>
                  <a:outerShdw blurRad="38100" dist="38100" dir="2700000" algn="tl">
                    <a:srgbClr val="DDDDDD"/>
                  </a:outerShdw>
                </a:effectLst>
                <a:latin typeface="Boca Raton ICG Solid" charset="0"/>
                <a:ea typeface="ＭＳ Ｐゴシック" charset="0"/>
                <a:cs typeface="ＭＳ Ｐゴシック" charset="0"/>
              </a:rPr>
              <a:t>الإسم والمكان</a:t>
            </a:r>
            <a:endParaRPr lang="en-AU" sz="4800" dirty="0">
              <a:solidFill>
                <a:srgbClr val="006666"/>
              </a:solidFill>
              <a:effectLst>
                <a:outerShdw blurRad="38100" dist="38100" dir="2700000" algn="tl">
                  <a:srgbClr val="DDDDDD"/>
                </a:outerShdw>
              </a:effectLst>
              <a:latin typeface="Boca Raton ICG Solid" charset="0"/>
              <a:ea typeface="ＭＳ Ｐゴシック" charset="0"/>
              <a:cs typeface="ＭＳ Ｐゴシック" charset="0"/>
            </a:endParaRPr>
          </a:p>
        </p:txBody>
      </p:sp>
      <p:sp>
        <p:nvSpPr>
          <p:cNvPr id="5128" name="Rectangle 8"/>
          <p:cNvSpPr>
            <a:spLocks noChangeArrowheads="1"/>
          </p:cNvSpPr>
          <p:nvPr/>
        </p:nvSpPr>
        <p:spPr bwMode="auto">
          <a:xfrm>
            <a:off x="3095897" y="3352800"/>
            <a:ext cx="2542903"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3400" marR="0" lvl="0" indent="-533400" algn="ctr" defTabSz="914400" rtl="1" eaLnBrk="1" fontAlgn="base" latinLnBrk="0" hangingPunct="1">
              <a:lnSpc>
                <a:spcPct val="90000"/>
              </a:lnSpc>
              <a:spcBef>
                <a:spcPct val="2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تقرأ في عيد</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533400" marR="0" lvl="0" indent="-533400" algn="ctr" defTabSz="914400" rtl="1"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التاسع من آب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533400" marR="0" lvl="0" indent="-533400" algn="ctr" defTabSz="914400" rtl="1"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الخمسين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533400" marR="0" lvl="0" indent="-533400" algn="ctr" defTabSz="914400" rtl="1"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المظال</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533400" marR="0" lvl="0" indent="-533400" algn="ctr" defTabSz="914400" rtl="1"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الفصح</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533400" marR="0" lvl="0" indent="-533400" algn="ctr" defTabSz="914400" rtl="1"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الفوريم</a:t>
            </a:r>
            <a:endParaRPr kumimoji="0" lang="en-AU"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16739" name="Text Box 9"/>
          <p:cNvSpPr txBox="1">
            <a:spLocks noChangeArrowheads="1"/>
          </p:cNvSpPr>
          <p:nvPr/>
        </p:nvSpPr>
        <p:spPr bwMode="auto">
          <a:xfrm>
            <a:off x="8450263" y="1524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494</a:t>
            </a:r>
          </a:p>
        </p:txBody>
      </p:sp>
      <p:sp>
        <p:nvSpPr>
          <p:cNvPr id="116740" name="Rectangle 10"/>
          <p:cNvSpPr>
            <a:spLocks noChangeArrowheads="1"/>
          </p:cNvSpPr>
          <p:nvPr/>
        </p:nvSpPr>
        <p:spPr bwMode="auto">
          <a:xfrm>
            <a:off x="5638800" y="0"/>
            <a:ext cx="3505200" cy="31242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16741" name="Text Box 11"/>
          <p:cNvSpPr txBox="1">
            <a:spLocks noChangeArrowheads="1"/>
          </p:cNvSpPr>
          <p:nvPr/>
        </p:nvSpPr>
        <p:spPr bwMode="auto">
          <a:xfrm>
            <a:off x="8305800" y="4572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427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116742" name="Picture 7" descr="black cover cd"/>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638800" y="3048000"/>
            <a:ext cx="3505200" cy="3810000"/>
          </a:xfrm>
          <a:noFill/>
        </p:spPr>
      </p:pic>
      <p:sp>
        <p:nvSpPr>
          <p:cNvPr id="116743" name="Text Box 12"/>
          <p:cNvSpPr txBox="1">
            <a:spLocks noChangeArrowheads="1"/>
          </p:cNvSpPr>
          <p:nvPr/>
        </p:nvSpPr>
        <p:spPr bwMode="auto">
          <a:xfrm>
            <a:off x="8305800" y="762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494</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5133" name="Rectangle 13"/>
          <p:cNvSpPr>
            <a:spLocks noChangeArrowheads="1"/>
          </p:cNvSpPr>
          <p:nvPr/>
        </p:nvSpPr>
        <p:spPr bwMode="auto">
          <a:xfrm>
            <a:off x="0" y="1447800"/>
            <a:ext cx="3540034"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3400" marR="0" lvl="0" indent="-533400" algn="r" defTabSz="914400" rtl="0" eaLnBrk="1" fontAlgn="base" latinLnBrk="0" hangingPunct="1">
              <a:lnSpc>
                <a:spcPct val="90000"/>
              </a:lnSpc>
              <a:spcBef>
                <a:spcPct val="2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العنوان العبري</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533400" marR="0" lvl="0" indent="-533400" algn="r" defTabSz="914400" rtl="1" eaLnBrk="1" fontAlgn="base" latinLnBrk="0" hangingPunct="1">
              <a:lnSpc>
                <a:spcPct val="90000"/>
              </a:lnSpc>
              <a:spcBef>
                <a:spcPct val="20000"/>
              </a:spcBef>
              <a:spcAft>
                <a:spcPct val="0"/>
              </a:spcAft>
              <a:buClrTx/>
              <a:buSzTx/>
              <a:buFontTx/>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Heb: </a:t>
            </a:r>
            <a:r>
              <a:rPr kumimoji="0" lang="ru-RU"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a:t>
            </a:r>
            <a:r>
              <a:rPr kumimoji="0" lang="en-US" altLang="ja-JP" sz="28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ＭＳ Ｐゴシック" charset="0"/>
              </a:rPr>
              <a:t>eka</a:t>
            </a:r>
            <a:r>
              <a:rPr kumimoji="0" lang="ru-RU"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533400" marR="0" lvl="0" indent="-533400" algn="r" defTabSz="914400" rtl="1" eaLnBrk="1" fontAlgn="base" latinLnBrk="0" hangingPunct="1">
              <a:lnSpc>
                <a:spcPct val="90000"/>
              </a:lnSpc>
              <a:spcBef>
                <a:spcPct val="20000"/>
              </a:spcBef>
              <a:spcAft>
                <a:spcPct val="0"/>
              </a:spcAft>
              <a:buClrTx/>
              <a:buSzTx/>
              <a:buFontTx/>
              <a:buChar char="•"/>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الإنجليزي : كم هو مريع</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533400" marR="0" lvl="0" indent="-533400" algn="l" defTabSz="914400" rtl="0" eaLnBrk="1" fontAlgn="base" latinLnBrk="0" hangingPunct="1">
              <a:lnSpc>
                <a:spcPct val="9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533400" marR="0" lvl="0" indent="-533400" algn="ctr" defTabSz="914400" rtl="0" eaLnBrk="1" fontAlgn="base" latinLnBrk="0" hangingPunct="1">
              <a:lnSpc>
                <a:spcPct val="90000"/>
              </a:lnSpc>
              <a:spcBef>
                <a:spcPct val="2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المخطوطات الخمس</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533400" marR="0" lvl="0" indent="-533400" algn="ctr" defTabSz="914400" rtl="0"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المراثي</a:t>
            </a:r>
          </a:p>
          <a:p>
            <a:pPr marL="533400" marR="0" lvl="0" indent="-533400" algn="ctr" defTabSz="914400" rtl="0"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راعوث</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533400" marR="0" lvl="0" indent="-533400" algn="ctr" defTabSz="914400" rtl="0"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الجامعة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533400" marR="0" lvl="0" indent="-533400" algn="ctr" defTabSz="914400" rtl="0"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نشيد الأنشاد</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533400" marR="0" lvl="0" indent="-533400" algn="ctr" defTabSz="914400" rtl="0"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أستير</a:t>
            </a:r>
            <a:endParaRPr kumimoji="0" lang="en-AU"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968671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133">
                                            <p:txEl>
                                              <p:pRg st="0" end="0"/>
                                            </p:txEl>
                                          </p:spTgt>
                                        </p:tgtEl>
                                        <p:attrNameLst>
                                          <p:attrName>style.visibility</p:attrName>
                                        </p:attrNameLst>
                                      </p:cBhvr>
                                      <p:to>
                                        <p:strVal val="visible"/>
                                      </p:to>
                                    </p:set>
                                    <p:animEffect transition="in" filter="checkerboard(across)">
                                      <p:cBhvr>
                                        <p:cTn id="7" dur="500"/>
                                        <p:tgtEl>
                                          <p:spTgt spid="513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5133">
                                            <p:txEl>
                                              <p:pRg st="1" end="1"/>
                                            </p:txEl>
                                          </p:spTgt>
                                        </p:tgtEl>
                                        <p:attrNameLst>
                                          <p:attrName>style.visibility</p:attrName>
                                        </p:attrNameLst>
                                      </p:cBhvr>
                                      <p:to>
                                        <p:strVal val="visible"/>
                                      </p:to>
                                    </p:set>
                                    <p:animEffect transition="in" filter="checkerboard(across)">
                                      <p:cBhvr>
                                        <p:cTn id="12" dur="500"/>
                                        <p:tgtEl>
                                          <p:spTgt spid="51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133">
                                            <p:txEl>
                                              <p:pRg st="2" end="2"/>
                                            </p:txEl>
                                          </p:spTgt>
                                        </p:tgtEl>
                                        <p:attrNameLst>
                                          <p:attrName>style.visibility</p:attrName>
                                        </p:attrNameLst>
                                      </p:cBhvr>
                                      <p:to>
                                        <p:strVal val="visible"/>
                                      </p:to>
                                    </p:set>
                                    <p:animEffect transition="in" filter="checkerboard(across)">
                                      <p:cBhvr>
                                        <p:cTn id="17" dur="500"/>
                                        <p:tgtEl>
                                          <p:spTgt spid="513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5133">
                                            <p:txEl>
                                              <p:pRg st="4" end="4"/>
                                            </p:txEl>
                                          </p:spTgt>
                                        </p:tgtEl>
                                        <p:attrNameLst>
                                          <p:attrName>style.visibility</p:attrName>
                                        </p:attrNameLst>
                                      </p:cBhvr>
                                      <p:to>
                                        <p:strVal val="visible"/>
                                      </p:to>
                                    </p:set>
                                    <p:animEffect transition="in" filter="checkerboard(across)">
                                      <p:cBhvr>
                                        <p:cTn id="22" dur="500"/>
                                        <p:tgtEl>
                                          <p:spTgt spid="513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133">
                                            <p:txEl>
                                              <p:pRg st="5" end="5"/>
                                            </p:txEl>
                                          </p:spTgt>
                                        </p:tgtEl>
                                        <p:attrNameLst>
                                          <p:attrName>style.visibility</p:attrName>
                                        </p:attrNameLst>
                                      </p:cBhvr>
                                      <p:to>
                                        <p:strVal val="visible"/>
                                      </p:to>
                                    </p:set>
                                    <p:animEffect transition="in" filter="checkerboard(across)">
                                      <p:cBhvr>
                                        <p:cTn id="27" dur="500"/>
                                        <p:tgtEl>
                                          <p:spTgt spid="513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133">
                                            <p:txEl>
                                              <p:pRg st="6" end="6"/>
                                            </p:txEl>
                                          </p:spTgt>
                                        </p:tgtEl>
                                        <p:attrNameLst>
                                          <p:attrName>style.visibility</p:attrName>
                                        </p:attrNameLst>
                                      </p:cBhvr>
                                      <p:to>
                                        <p:strVal val="visible"/>
                                      </p:to>
                                    </p:set>
                                    <p:animEffect transition="in" filter="checkerboard(across)">
                                      <p:cBhvr>
                                        <p:cTn id="32" dur="500"/>
                                        <p:tgtEl>
                                          <p:spTgt spid="513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5133">
                                            <p:txEl>
                                              <p:pRg st="7" end="7"/>
                                            </p:txEl>
                                          </p:spTgt>
                                        </p:tgtEl>
                                        <p:attrNameLst>
                                          <p:attrName>style.visibility</p:attrName>
                                        </p:attrNameLst>
                                      </p:cBhvr>
                                      <p:to>
                                        <p:strVal val="visible"/>
                                      </p:to>
                                    </p:set>
                                    <p:animEffect transition="in" filter="checkerboard(across)">
                                      <p:cBhvr>
                                        <p:cTn id="37" dur="500"/>
                                        <p:tgtEl>
                                          <p:spTgt spid="513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5133">
                                            <p:txEl>
                                              <p:pRg st="8" end="8"/>
                                            </p:txEl>
                                          </p:spTgt>
                                        </p:tgtEl>
                                        <p:attrNameLst>
                                          <p:attrName>style.visibility</p:attrName>
                                        </p:attrNameLst>
                                      </p:cBhvr>
                                      <p:to>
                                        <p:strVal val="visible"/>
                                      </p:to>
                                    </p:set>
                                    <p:animEffect transition="in" filter="checkerboard(across)">
                                      <p:cBhvr>
                                        <p:cTn id="42" dur="500"/>
                                        <p:tgtEl>
                                          <p:spTgt spid="513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5133">
                                            <p:txEl>
                                              <p:pRg st="9" end="9"/>
                                            </p:txEl>
                                          </p:spTgt>
                                        </p:tgtEl>
                                        <p:attrNameLst>
                                          <p:attrName>style.visibility</p:attrName>
                                        </p:attrNameLst>
                                      </p:cBhvr>
                                      <p:to>
                                        <p:strVal val="visible"/>
                                      </p:to>
                                    </p:set>
                                    <p:animEffect transition="in" filter="checkerboard(across)">
                                      <p:cBhvr>
                                        <p:cTn id="47" dur="500"/>
                                        <p:tgtEl>
                                          <p:spTgt spid="5133">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5128">
                                            <p:txEl>
                                              <p:pRg st="0" end="0"/>
                                            </p:txEl>
                                          </p:spTgt>
                                        </p:tgtEl>
                                        <p:attrNameLst>
                                          <p:attrName>style.visibility</p:attrName>
                                        </p:attrNameLst>
                                      </p:cBhvr>
                                      <p:to>
                                        <p:strVal val="visible"/>
                                      </p:to>
                                    </p:set>
                                    <p:anim calcmode="lin" valueType="num">
                                      <p:cBhvr>
                                        <p:cTn id="52" dur="1000" fill="hold"/>
                                        <p:tgtEl>
                                          <p:spTgt spid="5128">
                                            <p:txEl>
                                              <p:pRg st="0" end="0"/>
                                            </p:txEl>
                                          </p:spTgt>
                                        </p:tgtEl>
                                        <p:attrNameLst>
                                          <p:attrName>ppt_w</p:attrName>
                                        </p:attrNameLst>
                                      </p:cBhvr>
                                      <p:tavLst>
                                        <p:tav tm="0">
                                          <p:val>
                                            <p:fltVal val="0"/>
                                          </p:val>
                                        </p:tav>
                                        <p:tav tm="100000">
                                          <p:val>
                                            <p:strVal val="#ppt_w"/>
                                          </p:val>
                                        </p:tav>
                                      </p:tavLst>
                                    </p:anim>
                                    <p:anim calcmode="lin" valueType="num">
                                      <p:cBhvr>
                                        <p:cTn id="53" dur="1000" fill="hold"/>
                                        <p:tgtEl>
                                          <p:spTgt spid="5128">
                                            <p:txEl>
                                              <p:pRg st="0" end="0"/>
                                            </p:txEl>
                                          </p:spTgt>
                                        </p:tgtEl>
                                        <p:attrNameLst>
                                          <p:attrName>ppt_h</p:attrName>
                                        </p:attrNameLst>
                                      </p:cBhvr>
                                      <p:tavLst>
                                        <p:tav tm="0">
                                          <p:val>
                                            <p:fltVal val="0"/>
                                          </p:val>
                                        </p:tav>
                                        <p:tav tm="100000">
                                          <p:val>
                                            <p:strVal val="#ppt_h"/>
                                          </p:val>
                                        </p:tav>
                                      </p:tavLst>
                                    </p:anim>
                                    <p:anim calcmode="lin" valueType="num">
                                      <p:cBhvr>
                                        <p:cTn id="54" dur="1000" fill="hold"/>
                                        <p:tgtEl>
                                          <p:spTgt spid="51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51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5128">
                                            <p:txEl>
                                              <p:pRg st="1" end="1"/>
                                            </p:txEl>
                                          </p:spTgt>
                                        </p:tgtEl>
                                        <p:attrNameLst>
                                          <p:attrName>style.visibility</p:attrName>
                                        </p:attrNameLst>
                                      </p:cBhvr>
                                      <p:to>
                                        <p:strVal val="visible"/>
                                      </p:to>
                                    </p:set>
                                    <p:anim calcmode="lin" valueType="num">
                                      <p:cBhvr>
                                        <p:cTn id="60" dur="1000" fill="hold"/>
                                        <p:tgtEl>
                                          <p:spTgt spid="5128">
                                            <p:txEl>
                                              <p:pRg st="1" end="1"/>
                                            </p:txEl>
                                          </p:spTgt>
                                        </p:tgtEl>
                                        <p:attrNameLst>
                                          <p:attrName>ppt_w</p:attrName>
                                        </p:attrNameLst>
                                      </p:cBhvr>
                                      <p:tavLst>
                                        <p:tav tm="0">
                                          <p:val>
                                            <p:fltVal val="0"/>
                                          </p:val>
                                        </p:tav>
                                        <p:tav tm="100000">
                                          <p:val>
                                            <p:strVal val="#ppt_w"/>
                                          </p:val>
                                        </p:tav>
                                      </p:tavLst>
                                    </p:anim>
                                    <p:anim calcmode="lin" valueType="num">
                                      <p:cBhvr>
                                        <p:cTn id="61" dur="1000" fill="hold"/>
                                        <p:tgtEl>
                                          <p:spTgt spid="5128">
                                            <p:txEl>
                                              <p:pRg st="1" end="1"/>
                                            </p:txEl>
                                          </p:spTgt>
                                        </p:tgtEl>
                                        <p:attrNameLst>
                                          <p:attrName>ppt_h</p:attrName>
                                        </p:attrNameLst>
                                      </p:cBhvr>
                                      <p:tavLst>
                                        <p:tav tm="0">
                                          <p:val>
                                            <p:fltVal val="0"/>
                                          </p:val>
                                        </p:tav>
                                        <p:tav tm="100000">
                                          <p:val>
                                            <p:strVal val="#ppt_h"/>
                                          </p:val>
                                        </p:tav>
                                      </p:tavLst>
                                    </p:anim>
                                    <p:anim calcmode="lin" valueType="num">
                                      <p:cBhvr>
                                        <p:cTn id="62" dur="1000" fill="hold"/>
                                        <p:tgtEl>
                                          <p:spTgt spid="512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512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5" presetClass="entr" presetSubtype="0" fill="hold" nodeType="clickEffect">
                                  <p:stCondLst>
                                    <p:cond delay="0"/>
                                  </p:stCondLst>
                                  <p:childTnLst>
                                    <p:set>
                                      <p:cBhvr>
                                        <p:cTn id="67" dur="1" fill="hold">
                                          <p:stCondLst>
                                            <p:cond delay="0"/>
                                          </p:stCondLst>
                                        </p:cTn>
                                        <p:tgtEl>
                                          <p:spTgt spid="5128">
                                            <p:txEl>
                                              <p:pRg st="2" end="2"/>
                                            </p:txEl>
                                          </p:spTgt>
                                        </p:tgtEl>
                                        <p:attrNameLst>
                                          <p:attrName>style.visibility</p:attrName>
                                        </p:attrNameLst>
                                      </p:cBhvr>
                                      <p:to>
                                        <p:strVal val="visible"/>
                                      </p:to>
                                    </p:set>
                                    <p:anim calcmode="lin" valueType="num">
                                      <p:cBhvr>
                                        <p:cTn id="68" dur="1000" fill="hold"/>
                                        <p:tgtEl>
                                          <p:spTgt spid="5128">
                                            <p:txEl>
                                              <p:pRg st="2" end="2"/>
                                            </p:txEl>
                                          </p:spTgt>
                                        </p:tgtEl>
                                        <p:attrNameLst>
                                          <p:attrName>ppt_w</p:attrName>
                                        </p:attrNameLst>
                                      </p:cBhvr>
                                      <p:tavLst>
                                        <p:tav tm="0">
                                          <p:val>
                                            <p:fltVal val="0"/>
                                          </p:val>
                                        </p:tav>
                                        <p:tav tm="100000">
                                          <p:val>
                                            <p:strVal val="#ppt_w"/>
                                          </p:val>
                                        </p:tav>
                                      </p:tavLst>
                                    </p:anim>
                                    <p:anim calcmode="lin" valueType="num">
                                      <p:cBhvr>
                                        <p:cTn id="69" dur="1000" fill="hold"/>
                                        <p:tgtEl>
                                          <p:spTgt spid="5128">
                                            <p:txEl>
                                              <p:pRg st="2" end="2"/>
                                            </p:txEl>
                                          </p:spTgt>
                                        </p:tgtEl>
                                        <p:attrNameLst>
                                          <p:attrName>ppt_h</p:attrName>
                                        </p:attrNameLst>
                                      </p:cBhvr>
                                      <p:tavLst>
                                        <p:tav tm="0">
                                          <p:val>
                                            <p:fltVal val="0"/>
                                          </p:val>
                                        </p:tav>
                                        <p:tav tm="100000">
                                          <p:val>
                                            <p:strVal val="#ppt_h"/>
                                          </p:val>
                                        </p:tav>
                                      </p:tavLst>
                                    </p:anim>
                                    <p:anim calcmode="lin" valueType="num">
                                      <p:cBhvr>
                                        <p:cTn id="70" dur="1000" fill="hold"/>
                                        <p:tgtEl>
                                          <p:spTgt spid="512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512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nodeType="clickEffect">
                                  <p:stCondLst>
                                    <p:cond delay="0"/>
                                  </p:stCondLst>
                                  <p:childTnLst>
                                    <p:set>
                                      <p:cBhvr>
                                        <p:cTn id="75" dur="1" fill="hold">
                                          <p:stCondLst>
                                            <p:cond delay="0"/>
                                          </p:stCondLst>
                                        </p:cTn>
                                        <p:tgtEl>
                                          <p:spTgt spid="5128">
                                            <p:txEl>
                                              <p:pRg st="3" end="3"/>
                                            </p:txEl>
                                          </p:spTgt>
                                        </p:tgtEl>
                                        <p:attrNameLst>
                                          <p:attrName>style.visibility</p:attrName>
                                        </p:attrNameLst>
                                      </p:cBhvr>
                                      <p:to>
                                        <p:strVal val="visible"/>
                                      </p:to>
                                    </p:set>
                                    <p:anim calcmode="lin" valueType="num">
                                      <p:cBhvr>
                                        <p:cTn id="76" dur="1000" fill="hold"/>
                                        <p:tgtEl>
                                          <p:spTgt spid="5128">
                                            <p:txEl>
                                              <p:pRg st="3" end="3"/>
                                            </p:txEl>
                                          </p:spTgt>
                                        </p:tgtEl>
                                        <p:attrNameLst>
                                          <p:attrName>ppt_w</p:attrName>
                                        </p:attrNameLst>
                                      </p:cBhvr>
                                      <p:tavLst>
                                        <p:tav tm="0">
                                          <p:val>
                                            <p:fltVal val="0"/>
                                          </p:val>
                                        </p:tav>
                                        <p:tav tm="100000">
                                          <p:val>
                                            <p:strVal val="#ppt_w"/>
                                          </p:val>
                                        </p:tav>
                                      </p:tavLst>
                                    </p:anim>
                                    <p:anim calcmode="lin" valueType="num">
                                      <p:cBhvr>
                                        <p:cTn id="77" dur="1000" fill="hold"/>
                                        <p:tgtEl>
                                          <p:spTgt spid="5128">
                                            <p:txEl>
                                              <p:pRg st="3" end="3"/>
                                            </p:txEl>
                                          </p:spTgt>
                                        </p:tgtEl>
                                        <p:attrNameLst>
                                          <p:attrName>ppt_h</p:attrName>
                                        </p:attrNameLst>
                                      </p:cBhvr>
                                      <p:tavLst>
                                        <p:tav tm="0">
                                          <p:val>
                                            <p:fltVal val="0"/>
                                          </p:val>
                                        </p:tav>
                                        <p:tav tm="100000">
                                          <p:val>
                                            <p:strVal val="#ppt_h"/>
                                          </p:val>
                                        </p:tav>
                                      </p:tavLst>
                                    </p:anim>
                                    <p:anim calcmode="lin" valueType="num">
                                      <p:cBhvr>
                                        <p:cTn id="78" dur="1000" fill="hold"/>
                                        <p:tgtEl>
                                          <p:spTgt spid="512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5128">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nodeType="clickEffect">
                                  <p:stCondLst>
                                    <p:cond delay="0"/>
                                  </p:stCondLst>
                                  <p:childTnLst>
                                    <p:set>
                                      <p:cBhvr>
                                        <p:cTn id="83" dur="1" fill="hold">
                                          <p:stCondLst>
                                            <p:cond delay="0"/>
                                          </p:stCondLst>
                                        </p:cTn>
                                        <p:tgtEl>
                                          <p:spTgt spid="5128">
                                            <p:txEl>
                                              <p:pRg st="4" end="4"/>
                                            </p:txEl>
                                          </p:spTgt>
                                        </p:tgtEl>
                                        <p:attrNameLst>
                                          <p:attrName>style.visibility</p:attrName>
                                        </p:attrNameLst>
                                      </p:cBhvr>
                                      <p:to>
                                        <p:strVal val="visible"/>
                                      </p:to>
                                    </p:set>
                                    <p:anim calcmode="lin" valueType="num">
                                      <p:cBhvr>
                                        <p:cTn id="84" dur="1000" fill="hold"/>
                                        <p:tgtEl>
                                          <p:spTgt spid="5128">
                                            <p:txEl>
                                              <p:pRg st="4" end="4"/>
                                            </p:txEl>
                                          </p:spTgt>
                                        </p:tgtEl>
                                        <p:attrNameLst>
                                          <p:attrName>ppt_w</p:attrName>
                                        </p:attrNameLst>
                                      </p:cBhvr>
                                      <p:tavLst>
                                        <p:tav tm="0">
                                          <p:val>
                                            <p:fltVal val="0"/>
                                          </p:val>
                                        </p:tav>
                                        <p:tav tm="100000">
                                          <p:val>
                                            <p:strVal val="#ppt_w"/>
                                          </p:val>
                                        </p:tav>
                                      </p:tavLst>
                                    </p:anim>
                                    <p:anim calcmode="lin" valueType="num">
                                      <p:cBhvr>
                                        <p:cTn id="85" dur="1000" fill="hold"/>
                                        <p:tgtEl>
                                          <p:spTgt spid="5128">
                                            <p:txEl>
                                              <p:pRg st="4" end="4"/>
                                            </p:txEl>
                                          </p:spTgt>
                                        </p:tgtEl>
                                        <p:attrNameLst>
                                          <p:attrName>ppt_h</p:attrName>
                                        </p:attrNameLst>
                                      </p:cBhvr>
                                      <p:tavLst>
                                        <p:tav tm="0">
                                          <p:val>
                                            <p:fltVal val="0"/>
                                          </p:val>
                                        </p:tav>
                                        <p:tav tm="100000">
                                          <p:val>
                                            <p:strVal val="#ppt_h"/>
                                          </p:val>
                                        </p:tav>
                                      </p:tavLst>
                                    </p:anim>
                                    <p:anim calcmode="lin" valueType="num">
                                      <p:cBhvr>
                                        <p:cTn id="86" dur="1000" fill="hold"/>
                                        <p:tgtEl>
                                          <p:spTgt spid="5128">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5128">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nodeType="clickEffect">
                                  <p:stCondLst>
                                    <p:cond delay="0"/>
                                  </p:stCondLst>
                                  <p:childTnLst>
                                    <p:set>
                                      <p:cBhvr>
                                        <p:cTn id="91" dur="1" fill="hold">
                                          <p:stCondLst>
                                            <p:cond delay="0"/>
                                          </p:stCondLst>
                                        </p:cTn>
                                        <p:tgtEl>
                                          <p:spTgt spid="5128">
                                            <p:txEl>
                                              <p:pRg st="5" end="5"/>
                                            </p:txEl>
                                          </p:spTgt>
                                        </p:tgtEl>
                                        <p:attrNameLst>
                                          <p:attrName>style.visibility</p:attrName>
                                        </p:attrNameLst>
                                      </p:cBhvr>
                                      <p:to>
                                        <p:strVal val="visible"/>
                                      </p:to>
                                    </p:set>
                                    <p:anim calcmode="lin" valueType="num">
                                      <p:cBhvr>
                                        <p:cTn id="92" dur="1000" fill="hold"/>
                                        <p:tgtEl>
                                          <p:spTgt spid="5128">
                                            <p:txEl>
                                              <p:pRg st="5" end="5"/>
                                            </p:txEl>
                                          </p:spTgt>
                                        </p:tgtEl>
                                        <p:attrNameLst>
                                          <p:attrName>ppt_w</p:attrName>
                                        </p:attrNameLst>
                                      </p:cBhvr>
                                      <p:tavLst>
                                        <p:tav tm="0">
                                          <p:val>
                                            <p:fltVal val="0"/>
                                          </p:val>
                                        </p:tav>
                                        <p:tav tm="100000">
                                          <p:val>
                                            <p:strVal val="#ppt_w"/>
                                          </p:val>
                                        </p:tav>
                                      </p:tavLst>
                                    </p:anim>
                                    <p:anim calcmode="lin" valueType="num">
                                      <p:cBhvr>
                                        <p:cTn id="93" dur="1000" fill="hold"/>
                                        <p:tgtEl>
                                          <p:spTgt spid="5128">
                                            <p:txEl>
                                              <p:pRg st="5" end="5"/>
                                            </p:txEl>
                                          </p:spTgt>
                                        </p:tgtEl>
                                        <p:attrNameLst>
                                          <p:attrName>ppt_h</p:attrName>
                                        </p:attrNameLst>
                                      </p:cBhvr>
                                      <p:tavLst>
                                        <p:tav tm="0">
                                          <p:val>
                                            <p:fltVal val="0"/>
                                          </p:val>
                                        </p:tav>
                                        <p:tav tm="100000">
                                          <p:val>
                                            <p:strVal val="#ppt_h"/>
                                          </p:val>
                                        </p:tav>
                                      </p:tavLst>
                                    </p:anim>
                                    <p:anim calcmode="lin" valueType="num">
                                      <p:cBhvr>
                                        <p:cTn id="94" dur="1000" fill="hold"/>
                                        <p:tgtEl>
                                          <p:spTgt spid="5128">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5128">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99337" name="Text Box 9"/>
          <p:cNvSpPr txBox="1">
            <a:spLocks noChangeArrowheads="1"/>
          </p:cNvSpPr>
          <p:nvPr/>
        </p:nvSpPr>
        <p:spPr bwMode="auto">
          <a:xfrm>
            <a:off x="38104" y="6216650"/>
            <a:ext cx="1624013"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الأعداد</a:t>
            </a:r>
            <a:endParaRPr kumimoji="0" lang="en-US" sz="32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36" name="Rectangle 8"/>
          <p:cNvSpPr>
            <a:spLocks noChangeArrowheads="1"/>
          </p:cNvSpPr>
          <p:nvPr/>
        </p:nvSpPr>
        <p:spPr bwMode="auto">
          <a:xfrm>
            <a:off x="7300911" y="4419600"/>
            <a:ext cx="1219200" cy="18288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343" name="Text Box 15"/>
          <p:cNvSpPr txBox="1">
            <a:spLocks noChangeArrowheads="1"/>
          </p:cNvSpPr>
          <p:nvPr/>
        </p:nvSpPr>
        <p:spPr bwMode="auto">
          <a:xfrm>
            <a:off x="1323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1</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44" name="Text Box 16"/>
          <p:cNvSpPr txBox="1">
            <a:spLocks noChangeArrowheads="1"/>
          </p:cNvSpPr>
          <p:nvPr/>
        </p:nvSpPr>
        <p:spPr bwMode="auto">
          <a:xfrm>
            <a:off x="2847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2</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45" name="Text Box 17"/>
          <p:cNvSpPr txBox="1">
            <a:spLocks noChangeArrowheads="1"/>
          </p:cNvSpPr>
          <p:nvPr/>
        </p:nvSpPr>
        <p:spPr bwMode="auto">
          <a:xfrm>
            <a:off x="4371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3</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46" name="Text Box 18"/>
          <p:cNvSpPr txBox="1">
            <a:spLocks noChangeArrowheads="1"/>
          </p:cNvSpPr>
          <p:nvPr/>
        </p:nvSpPr>
        <p:spPr bwMode="auto">
          <a:xfrm>
            <a:off x="5795963"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4</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47" name="Text Box 19"/>
          <p:cNvSpPr txBox="1">
            <a:spLocks noChangeArrowheads="1"/>
          </p:cNvSpPr>
          <p:nvPr/>
        </p:nvSpPr>
        <p:spPr bwMode="auto">
          <a:xfrm>
            <a:off x="7308850"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5</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48" name="Text Box 20"/>
          <p:cNvSpPr txBox="1">
            <a:spLocks noChangeArrowheads="1"/>
          </p:cNvSpPr>
          <p:nvPr/>
        </p:nvSpPr>
        <p:spPr bwMode="auto">
          <a:xfrm>
            <a:off x="8388350" y="44450"/>
            <a:ext cx="75565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495</a:t>
            </a:r>
            <a:endParaRPr kumimoji="0" lang="en-US"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59" name="Rectangle 31"/>
          <p:cNvSpPr>
            <a:spLocks noChangeArrowheads="1"/>
          </p:cNvSpPr>
          <p:nvPr/>
        </p:nvSpPr>
        <p:spPr bwMode="auto">
          <a:xfrm>
            <a:off x="2914653" y="4419600"/>
            <a:ext cx="1219200" cy="18288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360" name="Text Box 32"/>
          <p:cNvSpPr txBox="1">
            <a:spLocks noChangeArrowheads="1"/>
          </p:cNvSpPr>
          <p:nvPr/>
        </p:nvSpPr>
        <p:spPr bwMode="auto">
          <a:xfrm>
            <a:off x="2900367"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362" name="Rectangle 34"/>
          <p:cNvSpPr>
            <a:spLocks noChangeArrowheads="1"/>
          </p:cNvSpPr>
          <p:nvPr/>
        </p:nvSpPr>
        <p:spPr bwMode="auto">
          <a:xfrm>
            <a:off x="1495431" y="4419600"/>
            <a:ext cx="1219200" cy="18288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363" name="Text Box 35"/>
          <p:cNvSpPr txBox="1">
            <a:spLocks noChangeArrowheads="1"/>
          </p:cNvSpPr>
          <p:nvPr/>
        </p:nvSpPr>
        <p:spPr bwMode="auto">
          <a:xfrm>
            <a:off x="1462095"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365" name="Rectangle 37"/>
          <p:cNvSpPr>
            <a:spLocks noChangeArrowheads="1"/>
          </p:cNvSpPr>
          <p:nvPr/>
        </p:nvSpPr>
        <p:spPr bwMode="auto">
          <a:xfrm>
            <a:off x="4333875" y="762000"/>
            <a:ext cx="1219200" cy="54864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366" name="Text Box 38"/>
          <p:cNvSpPr txBox="1">
            <a:spLocks noChangeArrowheads="1"/>
          </p:cNvSpPr>
          <p:nvPr/>
        </p:nvSpPr>
        <p:spPr bwMode="auto">
          <a:xfrm>
            <a:off x="4179888" y="914400"/>
            <a:ext cx="1449387" cy="54661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 أ أ</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 ب ب</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 ج ج</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 د د</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هـ هـ هـ</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a:t>
            </a:r>
            <a: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a:t>
            </a:r>
            <a: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 ز ز</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 ح ح</a:t>
            </a:r>
            <a:b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ط ط ط</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369" name="Text Box 41"/>
          <p:cNvSpPr txBox="1">
            <a:spLocks noChangeArrowheads="1"/>
          </p:cNvSpPr>
          <p:nvPr/>
        </p:nvSpPr>
        <p:spPr bwMode="auto">
          <a:xfrm>
            <a:off x="1600207"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22</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70" name="Text Box 42"/>
          <p:cNvSpPr txBox="1">
            <a:spLocks noChangeArrowheads="1"/>
          </p:cNvSpPr>
          <p:nvPr/>
        </p:nvSpPr>
        <p:spPr bwMode="auto">
          <a:xfrm>
            <a:off x="3009903"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22</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71" name="Text Box 43"/>
          <p:cNvSpPr txBox="1">
            <a:spLocks noChangeArrowheads="1"/>
          </p:cNvSpPr>
          <p:nvPr/>
        </p:nvSpPr>
        <p:spPr bwMode="auto">
          <a:xfrm>
            <a:off x="4448175"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66</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72" name="Text Box 44"/>
          <p:cNvSpPr txBox="1">
            <a:spLocks noChangeArrowheads="1"/>
          </p:cNvSpPr>
          <p:nvPr/>
        </p:nvSpPr>
        <p:spPr bwMode="auto">
          <a:xfrm>
            <a:off x="5929311"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22</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73" name="Text Box 45"/>
          <p:cNvSpPr txBox="1">
            <a:spLocks noChangeArrowheads="1"/>
          </p:cNvSpPr>
          <p:nvPr/>
        </p:nvSpPr>
        <p:spPr bwMode="auto">
          <a:xfrm>
            <a:off x="7453311"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22</a:t>
            </a:r>
            <a:endParaRPr kumimoji="0" lang="en-US" sz="36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99374" name="Text Box 46"/>
          <p:cNvSpPr txBox="1">
            <a:spLocks noChangeArrowheads="1"/>
          </p:cNvSpPr>
          <p:nvPr/>
        </p:nvSpPr>
        <p:spPr bwMode="auto">
          <a:xfrm>
            <a:off x="1155700" y="1447800"/>
            <a:ext cx="3024188" cy="156966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لاحظ أن الأبجدية العبرية تحتوي على 22 حرف</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9375" name="Rectangle 47"/>
          <p:cNvSpPr>
            <a:spLocks noGrp="1" noChangeArrowheads="1"/>
          </p:cNvSpPr>
          <p:nvPr>
            <p:ph type="title" idx="4294967295"/>
          </p:nvPr>
        </p:nvSpPr>
        <p:spPr>
          <a:xfrm rot="16200000">
            <a:off x="-2125662" y="2657475"/>
            <a:ext cx="49530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dirty="0">
                <a:solidFill>
                  <a:schemeClr val="bg1"/>
                </a:solidFill>
                <a:ea typeface="+mj-ea"/>
              </a:rPr>
              <a:t>الهيكل الأفقي</a:t>
            </a:r>
            <a:endParaRPr lang="en-US" sz="4000" dirty="0">
              <a:solidFill>
                <a:schemeClr val="bg1"/>
              </a:solidFill>
              <a:ea typeface="+mj-ea"/>
            </a:endParaRPr>
          </a:p>
        </p:txBody>
      </p:sp>
      <p:sp>
        <p:nvSpPr>
          <p:cNvPr id="27" name="Rectangle 8"/>
          <p:cNvSpPr>
            <a:spLocks noChangeArrowheads="1"/>
          </p:cNvSpPr>
          <p:nvPr/>
        </p:nvSpPr>
        <p:spPr bwMode="auto">
          <a:xfrm>
            <a:off x="5776911" y="4419600"/>
            <a:ext cx="1219200" cy="18288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32"/>
          <p:cNvSpPr txBox="1">
            <a:spLocks noChangeArrowheads="1"/>
          </p:cNvSpPr>
          <p:nvPr/>
        </p:nvSpPr>
        <p:spPr bwMode="auto">
          <a:xfrm>
            <a:off x="5776911"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9747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362"/>
                                        </p:tgtEl>
                                        <p:attrNameLst>
                                          <p:attrName>style.visibility</p:attrName>
                                        </p:attrNameLst>
                                      </p:cBhvr>
                                      <p:to>
                                        <p:strVal val="visible"/>
                                      </p:to>
                                    </p:set>
                                    <p:animEffect transition="in" filter="wipe(down)">
                                      <p:cBhvr>
                                        <p:cTn id="7" dur="500"/>
                                        <p:tgtEl>
                                          <p:spTgt spid="9936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9369"/>
                                        </p:tgtEl>
                                        <p:attrNameLst>
                                          <p:attrName>style.visibility</p:attrName>
                                        </p:attrNameLst>
                                      </p:cBhvr>
                                      <p:to>
                                        <p:strVal val="visible"/>
                                      </p:to>
                                    </p:set>
                                    <p:anim calcmode="lin" valueType="num">
                                      <p:cBhvr additive="base">
                                        <p:cTn id="10" dur="500" fill="hold"/>
                                        <p:tgtEl>
                                          <p:spTgt spid="99369"/>
                                        </p:tgtEl>
                                        <p:attrNameLst>
                                          <p:attrName>ppt_x</p:attrName>
                                        </p:attrNameLst>
                                      </p:cBhvr>
                                      <p:tavLst>
                                        <p:tav tm="0">
                                          <p:val>
                                            <p:strVal val="#ppt_x"/>
                                          </p:val>
                                        </p:tav>
                                        <p:tav tm="100000">
                                          <p:val>
                                            <p:strVal val="#ppt_x"/>
                                          </p:val>
                                        </p:tav>
                                      </p:tavLst>
                                    </p:anim>
                                    <p:anim calcmode="lin" valueType="num">
                                      <p:cBhvr additive="base">
                                        <p:cTn id="11" dur="500" fill="hold"/>
                                        <p:tgtEl>
                                          <p:spTgt spid="99369"/>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9359"/>
                                        </p:tgtEl>
                                        <p:attrNameLst>
                                          <p:attrName>style.visibility</p:attrName>
                                        </p:attrNameLst>
                                      </p:cBhvr>
                                      <p:to>
                                        <p:strVal val="visible"/>
                                      </p:to>
                                    </p:set>
                                    <p:animEffect transition="in" filter="wipe(down)">
                                      <p:cBhvr>
                                        <p:cTn id="16" dur="500"/>
                                        <p:tgtEl>
                                          <p:spTgt spid="9935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99370"/>
                                        </p:tgtEl>
                                        <p:attrNameLst>
                                          <p:attrName>style.visibility</p:attrName>
                                        </p:attrNameLst>
                                      </p:cBhvr>
                                      <p:to>
                                        <p:strVal val="visible"/>
                                      </p:to>
                                    </p:set>
                                    <p:anim calcmode="lin" valueType="num">
                                      <p:cBhvr additive="base">
                                        <p:cTn id="19" dur="500" fill="hold"/>
                                        <p:tgtEl>
                                          <p:spTgt spid="99370"/>
                                        </p:tgtEl>
                                        <p:attrNameLst>
                                          <p:attrName>ppt_x</p:attrName>
                                        </p:attrNameLst>
                                      </p:cBhvr>
                                      <p:tavLst>
                                        <p:tav tm="0">
                                          <p:val>
                                            <p:strVal val="#ppt_x"/>
                                          </p:val>
                                        </p:tav>
                                        <p:tav tm="100000">
                                          <p:val>
                                            <p:strVal val="#ppt_x"/>
                                          </p:val>
                                        </p:tav>
                                      </p:tavLst>
                                    </p:anim>
                                    <p:anim calcmode="lin" valueType="num">
                                      <p:cBhvr additive="base">
                                        <p:cTn id="20" dur="500" fill="hold"/>
                                        <p:tgtEl>
                                          <p:spTgt spid="9937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9365"/>
                                        </p:tgtEl>
                                        <p:attrNameLst>
                                          <p:attrName>style.visibility</p:attrName>
                                        </p:attrNameLst>
                                      </p:cBhvr>
                                      <p:to>
                                        <p:strVal val="visible"/>
                                      </p:to>
                                    </p:set>
                                    <p:animEffect transition="in" filter="wipe(down)">
                                      <p:cBhvr>
                                        <p:cTn id="25" dur="500"/>
                                        <p:tgtEl>
                                          <p:spTgt spid="99365"/>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99371"/>
                                        </p:tgtEl>
                                        <p:attrNameLst>
                                          <p:attrName>style.visibility</p:attrName>
                                        </p:attrNameLst>
                                      </p:cBhvr>
                                      <p:to>
                                        <p:strVal val="visible"/>
                                      </p:to>
                                    </p:set>
                                    <p:anim calcmode="lin" valueType="num">
                                      <p:cBhvr additive="base">
                                        <p:cTn id="28" dur="500" fill="hold"/>
                                        <p:tgtEl>
                                          <p:spTgt spid="99371"/>
                                        </p:tgtEl>
                                        <p:attrNameLst>
                                          <p:attrName>ppt_x</p:attrName>
                                        </p:attrNameLst>
                                      </p:cBhvr>
                                      <p:tavLst>
                                        <p:tav tm="0">
                                          <p:val>
                                            <p:strVal val="#ppt_x"/>
                                          </p:val>
                                        </p:tav>
                                        <p:tav tm="100000">
                                          <p:val>
                                            <p:strVal val="#ppt_x"/>
                                          </p:val>
                                        </p:tav>
                                      </p:tavLst>
                                    </p:anim>
                                    <p:anim calcmode="lin" valueType="num">
                                      <p:cBhvr additive="base">
                                        <p:cTn id="29" dur="500" fill="hold"/>
                                        <p:tgtEl>
                                          <p:spTgt spid="99371"/>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99372"/>
                                        </p:tgtEl>
                                        <p:attrNameLst>
                                          <p:attrName>style.visibility</p:attrName>
                                        </p:attrNameLst>
                                      </p:cBhvr>
                                      <p:to>
                                        <p:strVal val="visible"/>
                                      </p:to>
                                    </p:set>
                                    <p:anim calcmode="lin" valueType="num">
                                      <p:cBhvr additive="base">
                                        <p:cTn id="37" dur="500" fill="hold"/>
                                        <p:tgtEl>
                                          <p:spTgt spid="99372"/>
                                        </p:tgtEl>
                                        <p:attrNameLst>
                                          <p:attrName>ppt_x</p:attrName>
                                        </p:attrNameLst>
                                      </p:cBhvr>
                                      <p:tavLst>
                                        <p:tav tm="0">
                                          <p:val>
                                            <p:strVal val="#ppt_x"/>
                                          </p:val>
                                        </p:tav>
                                        <p:tav tm="100000">
                                          <p:val>
                                            <p:strVal val="#ppt_x"/>
                                          </p:val>
                                        </p:tav>
                                      </p:tavLst>
                                    </p:anim>
                                    <p:anim calcmode="lin" valueType="num">
                                      <p:cBhvr additive="base">
                                        <p:cTn id="38" dur="500" fill="hold"/>
                                        <p:tgtEl>
                                          <p:spTgt spid="9937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9336"/>
                                        </p:tgtEl>
                                        <p:attrNameLst>
                                          <p:attrName>style.visibility</p:attrName>
                                        </p:attrNameLst>
                                      </p:cBhvr>
                                      <p:to>
                                        <p:strVal val="visible"/>
                                      </p:to>
                                    </p:set>
                                    <p:animEffect transition="in" filter="wipe(down)">
                                      <p:cBhvr>
                                        <p:cTn id="43" dur="500"/>
                                        <p:tgtEl>
                                          <p:spTgt spid="99336"/>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99373"/>
                                        </p:tgtEl>
                                        <p:attrNameLst>
                                          <p:attrName>style.visibility</p:attrName>
                                        </p:attrNameLst>
                                      </p:cBhvr>
                                      <p:to>
                                        <p:strVal val="visible"/>
                                      </p:to>
                                    </p:set>
                                    <p:anim calcmode="lin" valueType="num">
                                      <p:cBhvr additive="base">
                                        <p:cTn id="46" dur="500" fill="hold"/>
                                        <p:tgtEl>
                                          <p:spTgt spid="99373"/>
                                        </p:tgtEl>
                                        <p:attrNameLst>
                                          <p:attrName>ppt_x</p:attrName>
                                        </p:attrNameLst>
                                      </p:cBhvr>
                                      <p:tavLst>
                                        <p:tav tm="0">
                                          <p:val>
                                            <p:strVal val="#ppt_x"/>
                                          </p:val>
                                        </p:tav>
                                        <p:tav tm="100000">
                                          <p:val>
                                            <p:strVal val="#ppt_x"/>
                                          </p:val>
                                        </p:tav>
                                      </p:tavLst>
                                    </p:anim>
                                    <p:anim calcmode="lin" valueType="num">
                                      <p:cBhvr additive="base">
                                        <p:cTn id="47" dur="500" fill="hold"/>
                                        <p:tgtEl>
                                          <p:spTgt spid="99373"/>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31" presetClass="entr" presetSubtype="0" fill="hold" nodeType="clickEffect">
                                  <p:stCondLst>
                                    <p:cond delay="0"/>
                                  </p:stCondLst>
                                  <p:iterate type="lt">
                                    <p:tmPct val="5000"/>
                                  </p:iterate>
                                  <p:childTnLst>
                                    <p:set>
                                      <p:cBhvr>
                                        <p:cTn id="51" dur="1" fill="hold">
                                          <p:stCondLst>
                                            <p:cond delay="0"/>
                                          </p:stCondLst>
                                        </p:cTn>
                                        <p:tgtEl>
                                          <p:spTgt spid="99374"/>
                                        </p:tgtEl>
                                        <p:attrNameLst>
                                          <p:attrName>style.visibility</p:attrName>
                                        </p:attrNameLst>
                                      </p:cBhvr>
                                      <p:to>
                                        <p:strVal val="visible"/>
                                      </p:to>
                                    </p:set>
                                    <p:anim calcmode="lin" valueType="num">
                                      <p:cBhvr>
                                        <p:cTn id="52" dur="1000" fill="hold"/>
                                        <p:tgtEl>
                                          <p:spTgt spid="99374"/>
                                        </p:tgtEl>
                                        <p:attrNameLst>
                                          <p:attrName>ppt_w</p:attrName>
                                        </p:attrNameLst>
                                      </p:cBhvr>
                                      <p:tavLst>
                                        <p:tav tm="0">
                                          <p:val>
                                            <p:fltVal val="0"/>
                                          </p:val>
                                        </p:tav>
                                        <p:tav tm="100000">
                                          <p:val>
                                            <p:strVal val="#ppt_w"/>
                                          </p:val>
                                        </p:tav>
                                      </p:tavLst>
                                    </p:anim>
                                    <p:anim calcmode="lin" valueType="num">
                                      <p:cBhvr>
                                        <p:cTn id="53" dur="1000" fill="hold"/>
                                        <p:tgtEl>
                                          <p:spTgt spid="99374"/>
                                        </p:tgtEl>
                                        <p:attrNameLst>
                                          <p:attrName>ppt_h</p:attrName>
                                        </p:attrNameLst>
                                      </p:cBhvr>
                                      <p:tavLst>
                                        <p:tav tm="0">
                                          <p:val>
                                            <p:fltVal val="0"/>
                                          </p:val>
                                        </p:tav>
                                        <p:tav tm="100000">
                                          <p:val>
                                            <p:strVal val="#ppt_h"/>
                                          </p:val>
                                        </p:tav>
                                      </p:tavLst>
                                    </p:anim>
                                    <p:anim calcmode="lin" valueType="num">
                                      <p:cBhvr>
                                        <p:cTn id="54" dur="1000" fill="hold"/>
                                        <p:tgtEl>
                                          <p:spTgt spid="99374"/>
                                        </p:tgtEl>
                                        <p:attrNameLst>
                                          <p:attrName>style.rotation</p:attrName>
                                        </p:attrNameLst>
                                      </p:cBhvr>
                                      <p:tavLst>
                                        <p:tav tm="0">
                                          <p:val>
                                            <p:fltVal val="90"/>
                                          </p:val>
                                        </p:tav>
                                        <p:tav tm="100000">
                                          <p:val>
                                            <p:fltVal val="0"/>
                                          </p:val>
                                        </p:tav>
                                      </p:tavLst>
                                    </p:anim>
                                    <p:animEffect transition="in" filter="fade">
                                      <p:cBhvr>
                                        <p:cTn id="55" dur="1000"/>
                                        <p:tgtEl>
                                          <p:spTgt spid="9937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363"/>
                                        </p:tgtEl>
                                        <p:attrNameLst>
                                          <p:attrName>style.visibility</p:attrName>
                                        </p:attrNameLst>
                                      </p:cBhvr>
                                      <p:to>
                                        <p:strVal val="visible"/>
                                      </p:to>
                                    </p:set>
                                    <p:animEffect transition="in" filter="wipe(up)">
                                      <p:cBhvr>
                                        <p:cTn id="60" dur="500"/>
                                        <p:tgtEl>
                                          <p:spTgt spid="9936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99360"/>
                                        </p:tgtEl>
                                        <p:attrNameLst>
                                          <p:attrName>style.visibility</p:attrName>
                                        </p:attrNameLst>
                                      </p:cBhvr>
                                      <p:to>
                                        <p:strVal val="visible"/>
                                      </p:to>
                                    </p:set>
                                    <p:animEffect transition="in" filter="wipe(up)">
                                      <p:cBhvr>
                                        <p:cTn id="65" dur="500"/>
                                        <p:tgtEl>
                                          <p:spTgt spid="9936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366"/>
                                        </p:tgtEl>
                                        <p:attrNameLst>
                                          <p:attrName>style.visibility</p:attrName>
                                        </p:attrNameLst>
                                      </p:cBhvr>
                                      <p:to>
                                        <p:strVal val="visible"/>
                                      </p:to>
                                    </p:set>
                                    <p:animEffect transition="in" filter="wipe(up)">
                                      <p:cBhvr>
                                        <p:cTn id="70" dur="500"/>
                                        <p:tgtEl>
                                          <p:spTgt spid="9936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up)">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6" grpId="0" animBg="1"/>
      <p:bldP spid="99359" grpId="0" animBg="1"/>
      <p:bldP spid="99360" grpId="0"/>
      <p:bldP spid="99362" grpId="0" animBg="1"/>
      <p:bldP spid="99363" grpId="0"/>
      <p:bldP spid="99365" grpId="0" animBg="1"/>
      <p:bldP spid="99366" grpId="0"/>
      <p:bldP spid="99369" grpId="0"/>
      <p:bldP spid="99370" grpId="0"/>
      <p:bldP spid="99371" grpId="0"/>
      <p:bldP spid="99372" grpId="0"/>
      <p:bldP spid="99373" grpId="0"/>
      <p:bldP spid="27" grpId="0" animBg="1"/>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7218" name="Rectangle 8"/>
          <p:cNvSpPr>
            <a:spLocks noChangeArrowheads="1"/>
          </p:cNvSpPr>
          <p:nvPr/>
        </p:nvSpPr>
        <p:spPr bwMode="auto">
          <a:xfrm>
            <a:off x="7162800" y="4724400"/>
            <a:ext cx="1676400" cy="13716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4" name="Text Box 14"/>
          <p:cNvSpPr txBox="1">
            <a:spLocks noChangeArrowheads="1"/>
          </p:cNvSpPr>
          <p:nvPr/>
        </p:nvSpPr>
        <p:spPr bwMode="auto">
          <a:xfrm>
            <a:off x="7239000" y="5029200"/>
            <a:ext cx="1676400" cy="738664"/>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تجاوب </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البقية</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97295" name="Text Box 15"/>
          <p:cNvSpPr txBox="1">
            <a:spLocks noChangeArrowheads="1"/>
          </p:cNvSpPr>
          <p:nvPr/>
        </p:nvSpPr>
        <p:spPr bwMode="auto">
          <a:xfrm>
            <a:off x="4572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7296" name="Text Box 16"/>
          <p:cNvSpPr txBox="1">
            <a:spLocks noChangeArrowheads="1"/>
          </p:cNvSpPr>
          <p:nvPr/>
        </p:nvSpPr>
        <p:spPr bwMode="auto">
          <a:xfrm>
            <a:off x="21336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7297" name="Text Box 17"/>
          <p:cNvSpPr txBox="1">
            <a:spLocks noChangeArrowheads="1"/>
          </p:cNvSpPr>
          <p:nvPr/>
        </p:nvSpPr>
        <p:spPr bwMode="auto">
          <a:xfrm>
            <a:off x="39624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7298" name="Text Box 18"/>
          <p:cNvSpPr txBox="1">
            <a:spLocks noChangeArrowheads="1"/>
          </p:cNvSpPr>
          <p:nvPr/>
        </p:nvSpPr>
        <p:spPr bwMode="auto">
          <a:xfrm>
            <a:off x="57150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7299" name="Text Box 19"/>
          <p:cNvSpPr txBox="1">
            <a:spLocks noChangeArrowheads="1"/>
          </p:cNvSpPr>
          <p:nvPr/>
        </p:nvSpPr>
        <p:spPr bwMode="auto">
          <a:xfrm>
            <a:off x="74676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7225" name="Rectangle 20"/>
          <p:cNvSpPr>
            <a:spLocks noChangeArrowheads="1"/>
          </p:cNvSpPr>
          <p:nvPr/>
        </p:nvSpPr>
        <p:spPr bwMode="auto">
          <a:xfrm>
            <a:off x="5486400" y="3352800"/>
            <a:ext cx="1676400" cy="13716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308" name="Text Box 28"/>
          <p:cNvSpPr txBox="1">
            <a:spLocks noChangeArrowheads="1"/>
          </p:cNvSpPr>
          <p:nvPr/>
        </p:nvSpPr>
        <p:spPr bwMode="auto">
          <a:xfrm>
            <a:off x="5562600" y="3505200"/>
            <a:ext cx="1447800" cy="738664"/>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غضب</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الرب</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37227" name="Rectangle 21"/>
          <p:cNvSpPr>
            <a:spLocks noChangeArrowheads="1"/>
          </p:cNvSpPr>
          <p:nvPr/>
        </p:nvSpPr>
        <p:spPr bwMode="auto">
          <a:xfrm>
            <a:off x="3733800" y="1981200"/>
            <a:ext cx="1676400" cy="13716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309" name="Text Box 29"/>
          <p:cNvSpPr txBox="1">
            <a:spLocks noChangeArrowheads="1"/>
          </p:cNvSpPr>
          <p:nvPr/>
        </p:nvSpPr>
        <p:spPr bwMode="auto">
          <a:xfrm>
            <a:off x="3810000" y="2286000"/>
            <a:ext cx="1600200" cy="738664"/>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تجاوب</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إرميا</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37229" name="Rectangle 22"/>
          <p:cNvSpPr>
            <a:spLocks noChangeArrowheads="1"/>
          </p:cNvSpPr>
          <p:nvPr/>
        </p:nvSpPr>
        <p:spPr bwMode="auto">
          <a:xfrm>
            <a:off x="1981200" y="3352800"/>
            <a:ext cx="1676400" cy="13716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310" name="Text Box 30"/>
          <p:cNvSpPr txBox="1">
            <a:spLocks noChangeArrowheads="1"/>
          </p:cNvSpPr>
          <p:nvPr/>
        </p:nvSpPr>
        <p:spPr bwMode="auto">
          <a:xfrm>
            <a:off x="2057400" y="3657600"/>
            <a:ext cx="1600200" cy="707886"/>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دينونة             الله</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37231" name="Rectangle 23"/>
          <p:cNvSpPr>
            <a:spLocks noChangeArrowheads="1"/>
          </p:cNvSpPr>
          <p:nvPr/>
        </p:nvSpPr>
        <p:spPr bwMode="auto">
          <a:xfrm>
            <a:off x="304800" y="4724400"/>
            <a:ext cx="1676400" cy="13716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311" name="Text Box 31"/>
          <p:cNvSpPr txBox="1">
            <a:spLocks noChangeArrowheads="1"/>
          </p:cNvSpPr>
          <p:nvPr/>
        </p:nvSpPr>
        <p:spPr bwMode="auto">
          <a:xfrm>
            <a:off x="304800" y="5089525"/>
            <a:ext cx="1752600" cy="707886"/>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خراب        أورشليم</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97313" name="Line 33"/>
          <p:cNvSpPr>
            <a:spLocks noChangeShapeType="1"/>
          </p:cNvSpPr>
          <p:nvPr/>
        </p:nvSpPr>
        <p:spPr bwMode="auto">
          <a:xfrm>
            <a:off x="2514600" y="5486400"/>
            <a:ext cx="4038600" cy="0"/>
          </a:xfrm>
          <a:prstGeom prst="line">
            <a:avLst/>
          </a:prstGeom>
          <a:noFill/>
          <a:ln w="76200">
            <a:solidFill>
              <a:schemeClr val="bg1"/>
            </a:solidFill>
            <a:prstDash val="dash"/>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7318" name="Line 38"/>
          <p:cNvSpPr>
            <a:spLocks noChangeShapeType="1"/>
          </p:cNvSpPr>
          <p:nvPr/>
        </p:nvSpPr>
        <p:spPr bwMode="auto">
          <a:xfrm>
            <a:off x="3657600" y="4114800"/>
            <a:ext cx="1600200" cy="0"/>
          </a:xfrm>
          <a:prstGeom prst="line">
            <a:avLst/>
          </a:prstGeom>
          <a:noFill/>
          <a:ln w="76200">
            <a:solidFill>
              <a:schemeClr val="bg1"/>
            </a:solidFill>
            <a:prstDash val="dash"/>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nvGrpSpPr>
          <p:cNvPr id="2" name="Group 44"/>
          <p:cNvGrpSpPr>
            <a:grpSpLocks/>
          </p:cNvGrpSpPr>
          <p:nvPr/>
        </p:nvGrpSpPr>
        <p:grpSpPr bwMode="auto">
          <a:xfrm>
            <a:off x="3733800" y="3124200"/>
            <a:ext cx="1676400" cy="3429000"/>
            <a:chOff x="2352" y="1968"/>
            <a:chExt cx="1056" cy="2160"/>
          </a:xfrm>
        </p:grpSpPr>
        <p:sp>
          <p:nvSpPr>
            <p:cNvPr id="137238" name="AutoShape 32" descr="Papyrus"/>
            <p:cNvSpPr>
              <a:spLocks noChangeArrowheads="1"/>
            </p:cNvSpPr>
            <p:nvPr/>
          </p:nvSpPr>
          <p:spPr bwMode="auto">
            <a:xfrm>
              <a:off x="2352" y="1968"/>
              <a:ext cx="1056" cy="2160"/>
            </a:xfrm>
            <a:prstGeom prst="upArrowCallout">
              <a:avLst>
                <a:gd name="adj1" fmla="val 25000"/>
                <a:gd name="adj2" fmla="val 25000"/>
                <a:gd name="adj3" fmla="val 41667"/>
                <a:gd name="adj4" fmla="val 66667"/>
              </a:avLst>
            </a:prstGeom>
            <a:blipFill dpi="0" rotWithShape="1">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89" name="Text Box 9"/>
            <p:cNvSpPr txBox="1">
              <a:spLocks noChangeArrowheads="1"/>
            </p:cNvSpPr>
            <p:nvPr/>
          </p:nvSpPr>
          <p:spPr bwMode="auto">
            <a:xfrm>
              <a:off x="2352" y="2994"/>
              <a:ext cx="1008" cy="75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النقطة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المحورية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37236" name="Text Box 45"/>
          <p:cNvSpPr txBox="1">
            <a:spLocks noChangeArrowheads="1"/>
          </p:cNvSpPr>
          <p:nvPr/>
        </p:nvSpPr>
        <p:spPr bwMode="auto">
          <a:xfrm>
            <a:off x="8370751" y="5301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7326" name="Rectangle 46"/>
          <p:cNvSpPr>
            <a:spLocks noGrp="1" noChangeArrowheads="1"/>
          </p:cNvSpPr>
          <p:nvPr>
            <p:ph type="title" idx="4294967295"/>
          </p:nvPr>
        </p:nvSpPr>
        <p:spPr>
          <a:xfrm>
            <a:off x="685800" y="1524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dirty="0">
                <a:solidFill>
                  <a:schemeClr val="bg1"/>
                </a:solidFill>
                <a:ea typeface="+mj-ea"/>
              </a:rPr>
              <a:t>الهيكل الموضوعي</a:t>
            </a:r>
            <a:endParaRPr lang="en-US" sz="4000" dirty="0">
              <a:solidFill>
                <a:schemeClr val="bg1"/>
              </a:solidFill>
              <a:ea typeface="+mj-ea"/>
            </a:endParaRPr>
          </a:p>
        </p:txBody>
      </p:sp>
    </p:spTree>
    <p:extLst>
      <p:ext uri="{BB962C8B-B14F-4D97-AF65-F5344CB8AC3E}">
        <p14:creationId xmlns:p14="http://schemas.microsoft.com/office/powerpoint/2010/main" val="2152872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7313"/>
                                        </p:tgtEl>
                                        <p:attrNameLst>
                                          <p:attrName>style.visibility</p:attrName>
                                        </p:attrNameLst>
                                      </p:cBhvr>
                                      <p:to>
                                        <p:strVal val="visible"/>
                                      </p:to>
                                    </p:set>
                                    <p:animEffect transition="in" filter="wipe(left)">
                                      <p:cBhvr>
                                        <p:cTn id="7" dur="500"/>
                                        <p:tgtEl>
                                          <p:spTgt spid="9731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7318"/>
                                        </p:tgtEl>
                                        <p:attrNameLst>
                                          <p:attrName>style.visibility</p:attrName>
                                        </p:attrNameLst>
                                      </p:cBhvr>
                                      <p:to>
                                        <p:strVal val="visible"/>
                                      </p:to>
                                    </p:set>
                                    <p:animEffect transition="in" filter="wipe(left)">
                                      <p:cBhvr>
                                        <p:cTn id="11" dur="500"/>
                                        <p:tgtEl>
                                          <p:spTgt spid="973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13" grpId="0" animBg="1"/>
      <p:bldP spid="973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2231957707"/>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مشاعر وأسباب السقوط</a:t>
                      </a:r>
                      <a:endParaRPr kumimoji="0" lang="en-GB"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الدينونة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معروفة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مشاعر</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إرميا</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الثقة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بالقادة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الصلاة</a:t>
                      </a: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i="0" kern="1200" dirty="0">
                          <a:solidFill>
                            <a:schemeClr val="bg1"/>
                          </a:solidFill>
                          <a:effectLst/>
                          <a:latin typeface="Arial" panose="020B0604020202020204" pitchFamily="34" charset="0"/>
                          <a:ea typeface="Times New Roman"/>
                          <a:cs typeface="Arial" panose="020B0604020202020204" pitchFamily="34" charset="0"/>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المسبب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الرجاء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الرثاء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 </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أفقي</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سطرين</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أفقيين</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غير أفقي</a:t>
                      </a: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النبي</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الشعب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المراثي</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خمس </a:t>
            </a: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طرق للتوبة</a:t>
            </a:r>
            <a:endPar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9236807"/>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مراثي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68346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عواطف وأسباب السقوط</a:t>
                      </a:r>
                      <a:endParaRPr kumimoji="0" lang="en-GB"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السقوط</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endParaRPr lang="ar-JO"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الاعتراف</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بالدينونة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عواطف</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إرميا</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الثقة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بالقادة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الصلاة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i="0" kern="1200" dirty="0">
                          <a:solidFill>
                            <a:schemeClr val="bg1"/>
                          </a:solidFill>
                          <a:effectLst/>
                          <a:latin typeface="Arial" panose="020B0604020202020204" pitchFamily="34" charset="0"/>
                          <a:ea typeface="Times New Roman"/>
                          <a:cs typeface="Arial" panose="020B0604020202020204" pitchFamily="34" charset="0"/>
                        </a:rPr>
                        <a:t>الاصحاح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الرجاء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الرثاء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حبكة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حبكة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(66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2 سطر</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بلا 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الناس</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النبي</a:t>
                      </a: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الناس</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الثالث</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الثالث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11- 4: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("نحن/لنا")</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 (286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مراثي إرميا</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141834" y="3993958"/>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بـ</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حاجتك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964B86C3-42C0-B54C-B088-97339252B24B}"/>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خمسة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طرق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للتوبة...</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118560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609"/>
            <a:ext cx="9143999" cy="763039"/>
          </a:xfrm>
          <a:solidFill>
            <a:schemeClr val="tx1"/>
          </a:solidFill>
          <a:effectLst/>
        </p:spPr>
        <p:txBody>
          <a:bodyPr/>
          <a:lstStyle/>
          <a:p>
            <a:pPr>
              <a:defRPr/>
            </a:pPr>
            <a:r>
              <a:rPr lang="ar-JO" sz="3600" dirty="0">
                <a:effectLst/>
                <a:ea typeface="ＭＳ Ｐゴシック" charset="0"/>
                <a:cs typeface="ＭＳ Ｐゴシック" charset="0"/>
              </a:rPr>
              <a:t>مراثي 1 بالعبرية الأبجدية</a:t>
            </a:r>
            <a:endParaRPr lang="en-US" sz="3600" dirty="0">
              <a:effectLst/>
              <a:ea typeface="ＭＳ Ｐゴシック" charset="0"/>
              <a:cs typeface="ＭＳ Ｐゴシック" charset="0"/>
            </a:endParaRPr>
          </a:p>
        </p:txBody>
      </p:sp>
      <p:pic>
        <p:nvPicPr>
          <p:cNvPr id="2" name="Picture 1" descr="Screen Shot 2016-10-05 at 8.16.4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0728"/>
            <a:ext cx="9144000" cy="5445203"/>
          </a:xfrm>
          <a:prstGeom prst="rect">
            <a:avLst/>
          </a:prstGeom>
        </p:spPr>
      </p:pic>
      <p:grpSp>
        <p:nvGrpSpPr>
          <p:cNvPr id="4" name="Group 3"/>
          <p:cNvGrpSpPr/>
          <p:nvPr/>
        </p:nvGrpSpPr>
        <p:grpSpPr>
          <a:xfrm>
            <a:off x="7164288" y="692696"/>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a:t>
              </a:r>
              <a:r>
                <a:rPr kumimoji="0" lang="ru-RU"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8" name="Group 7"/>
          <p:cNvGrpSpPr/>
          <p:nvPr/>
        </p:nvGrpSpPr>
        <p:grpSpPr>
          <a:xfrm>
            <a:off x="5292080" y="2060848"/>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B</a:t>
              </a:r>
              <a:r>
                <a:rPr kumimoji="0" lang="ru-RU"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11" name="Group 10"/>
          <p:cNvGrpSpPr/>
          <p:nvPr/>
        </p:nvGrpSpPr>
        <p:grpSpPr>
          <a:xfrm>
            <a:off x="7524328" y="4005064"/>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C</a:t>
              </a:r>
              <a:r>
                <a:rPr kumimoji="0" lang="ru-RU"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14" name="Group 13"/>
          <p:cNvGrpSpPr/>
          <p:nvPr/>
        </p:nvGrpSpPr>
        <p:grpSpPr>
          <a:xfrm>
            <a:off x="5076056" y="5373216"/>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00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660066"/>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660066"/>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660066"/>
                  </a:solidFill>
                  <a:effectLst>
                    <a:glow rad="127000">
                      <a:srgbClr val="FFFFFF"/>
                    </a:glow>
                  </a:effectLst>
                  <a:uLnTx/>
                  <a:uFillTx/>
                  <a:latin typeface="Arial" panose="020B0604020202020204" pitchFamily="34" charset="0"/>
                  <a:ea typeface="ＭＳ Ｐゴシック" charset="0"/>
                  <a:cs typeface="ＭＳ Ｐゴシック" charset="0"/>
                </a:rPr>
                <a:t>D</a:t>
              </a:r>
              <a:r>
                <a:rPr kumimoji="0" lang="ru-RU" sz="3200" b="1" u="none" strike="noStrike" kern="1200" cap="none" spc="0" normalizeH="0" baseline="0" noProof="0" dirty="0">
                  <a:ln>
                    <a:noFill/>
                  </a:ln>
                  <a:solidFill>
                    <a:srgbClr val="660066"/>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660066"/>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spTree>
    <p:extLst>
      <p:ext uri="{BB962C8B-B14F-4D97-AF65-F5344CB8AC3E}">
        <p14:creationId xmlns:p14="http://schemas.microsoft.com/office/powerpoint/2010/main" val="247036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290">
                                          <p:stCondLst>
                                            <p:cond delay="0"/>
                                          </p:stCondLst>
                                        </p:cTn>
                                        <p:tgtEl>
                                          <p:spTgt spid="8"/>
                                        </p:tgtEl>
                                      </p:cBhvr>
                                    </p:animEffect>
                                    <p:anim calcmode="lin" valueType="num">
                                      <p:cBhvr>
                                        <p:cTn id="2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1" dur="13">
                                          <p:stCondLst>
                                            <p:cond delay="325"/>
                                          </p:stCondLst>
                                        </p:cTn>
                                        <p:tgtEl>
                                          <p:spTgt spid="8"/>
                                        </p:tgtEl>
                                      </p:cBhvr>
                                      <p:to x="100000" y="60000"/>
                                    </p:animScale>
                                    <p:animScale>
                                      <p:cBhvr>
                                        <p:cTn id="32" dur="83" decel="50000">
                                          <p:stCondLst>
                                            <p:cond delay="338"/>
                                          </p:stCondLst>
                                        </p:cTn>
                                        <p:tgtEl>
                                          <p:spTgt spid="8"/>
                                        </p:tgtEl>
                                      </p:cBhvr>
                                      <p:to x="100000" y="100000"/>
                                    </p:animScale>
                                    <p:animScale>
                                      <p:cBhvr>
                                        <p:cTn id="33" dur="13">
                                          <p:stCondLst>
                                            <p:cond delay="656"/>
                                          </p:stCondLst>
                                        </p:cTn>
                                        <p:tgtEl>
                                          <p:spTgt spid="8"/>
                                        </p:tgtEl>
                                      </p:cBhvr>
                                      <p:to x="100000" y="80000"/>
                                    </p:animScale>
                                    <p:animScale>
                                      <p:cBhvr>
                                        <p:cTn id="34" dur="83" decel="50000">
                                          <p:stCondLst>
                                            <p:cond delay="669"/>
                                          </p:stCondLst>
                                        </p:cTn>
                                        <p:tgtEl>
                                          <p:spTgt spid="8"/>
                                        </p:tgtEl>
                                      </p:cBhvr>
                                      <p:to x="100000" y="100000"/>
                                    </p:animScale>
                                    <p:animScale>
                                      <p:cBhvr>
                                        <p:cTn id="35" dur="13">
                                          <p:stCondLst>
                                            <p:cond delay="821"/>
                                          </p:stCondLst>
                                        </p:cTn>
                                        <p:tgtEl>
                                          <p:spTgt spid="8"/>
                                        </p:tgtEl>
                                      </p:cBhvr>
                                      <p:to x="100000" y="90000"/>
                                    </p:animScale>
                                    <p:animScale>
                                      <p:cBhvr>
                                        <p:cTn id="36" dur="83" decel="50000">
                                          <p:stCondLst>
                                            <p:cond delay="834"/>
                                          </p:stCondLst>
                                        </p:cTn>
                                        <p:tgtEl>
                                          <p:spTgt spid="8"/>
                                        </p:tgtEl>
                                      </p:cBhvr>
                                      <p:to x="100000" y="100000"/>
                                    </p:animScale>
                                    <p:animScale>
                                      <p:cBhvr>
                                        <p:cTn id="37" dur="13">
                                          <p:stCondLst>
                                            <p:cond delay="904"/>
                                          </p:stCondLst>
                                        </p:cTn>
                                        <p:tgtEl>
                                          <p:spTgt spid="8"/>
                                        </p:tgtEl>
                                      </p:cBhvr>
                                      <p:to x="100000" y="95000"/>
                                    </p:animScale>
                                    <p:animScale>
                                      <p:cBhvr>
                                        <p:cTn id="38" dur="83" decel="50000">
                                          <p:stCondLst>
                                            <p:cond delay="917"/>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290">
                                          <p:stCondLst>
                                            <p:cond delay="0"/>
                                          </p:stCondLst>
                                        </p:cTn>
                                        <p:tgtEl>
                                          <p:spTgt spid="11"/>
                                        </p:tgtEl>
                                      </p:cBhvr>
                                    </p:animEffect>
                                    <p:anim calcmode="lin" valueType="num">
                                      <p:cBhvr>
                                        <p:cTn id="4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9" dur="13">
                                          <p:stCondLst>
                                            <p:cond delay="325"/>
                                          </p:stCondLst>
                                        </p:cTn>
                                        <p:tgtEl>
                                          <p:spTgt spid="11"/>
                                        </p:tgtEl>
                                      </p:cBhvr>
                                      <p:to x="100000" y="60000"/>
                                    </p:animScale>
                                    <p:animScale>
                                      <p:cBhvr>
                                        <p:cTn id="50" dur="83" decel="50000">
                                          <p:stCondLst>
                                            <p:cond delay="338"/>
                                          </p:stCondLst>
                                        </p:cTn>
                                        <p:tgtEl>
                                          <p:spTgt spid="11"/>
                                        </p:tgtEl>
                                      </p:cBhvr>
                                      <p:to x="100000" y="100000"/>
                                    </p:animScale>
                                    <p:animScale>
                                      <p:cBhvr>
                                        <p:cTn id="51" dur="13">
                                          <p:stCondLst>
                                            <p:cond delay="656"/>
                                          </p:stCondLst>
                                        </p:cTn>
                                        <p:tgtEl>
                                          <p:spTgt spid="11"/>
                                        </p:tgtEl>
                                      </p:cBhvr>
                                      <p:to x="100000" y="80000"/>
                                    </p:animScale>
                                    <p:animScale>
                                      <p:cBhvr>
                                        <p:cTn id="52" dur="83" decel="50000">
                                          <p:stCondLst>
                                            <p:cond delay="669"/>
                                          </p:stCondLst>
                                        </p:cTn>
                                        <p:tgtEl>
                                          <p:spTgt spid="11"/>
                                        </p:tgtEl>
                                      </p:cBhvr>
                                      <p:to x="100000" y="100000"/>
                                    </p:animScale>
                                    <p:animScale>
                                      <p:cBhvr>
                                        <p:cTn id="53" dur="13">
                                          <p:stCondLst>
                                            <p:cond delay="821"/>
                                          </p:stCondLst>
                                        </p:cTn>
                                        <p:tgtEl>
                                          <p:spTgt spid="11"/>
                                        </p:tgtEl>
                                      </p:cBhvr>
                                      <p:to x="100000" y="90000"/>
                                    </p:animScale>
                                    <p:animScale>
                                      <p:cBhvr>
                                        <p:cTn id="54" dur="83" decel="50000">
                                          <p:stCondLst>
                                            <p:cond delay="834"/>
                                          </p:stCondLst>
                                        </p:cTn>
                                        <p:tgtEl>
                                          <p:spTgt spid="11"/>
                                        </p:tgtEl>
                                      </p:cBhvr>
                                      <p:to x="100000" y="100000"/>
                                    </p:animScale>
                                    <p:animScale>
                                      <p:cBhvr>
                                        <p:cTn id="55" dur="13">
                                          <p:stCondLst>
                                            <p:cond delay="904"/>
                                          </p:stCondLst>
                                        </p:cTn>
                                        <p:tgtEl>
                                          <p:spTgt spid="11"/>
                                        </p:tgtEl>
                                      </p:cBhvr>
                                      <p:to x="100000" y="95000"/>
                                    </p:animScale>
                                    <p:animScale>
                                      <p:cBhvr>
                                        <p:cTn id="56" dur="83" decel="50000">
                                          <p:stCondLst>
                                            <p:cond delay="917"/>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290">
                                          <p:stCondLst>
                                            <p:cond delay="0"/>
                                          </p:stCondLst>
                                        </p:cTn>
                                        <p:tgtEl>
                                          <p:spTgt spid="14"/>
                                        </p:tgtEl>
                                      </p:cBhvr>
                                    </p:animEffect>
                                    <p:anim calcmode="lin" valueType="num">
                                      <p:cBhvr>
                                        <p:cTn id="6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67" dur="13">
                                          <p:stCondLst>
                                            <p:cond delay="325"/>
                                          </p:stCondLst>
                                        </p:cTn>
                                        <p:tgtEl>
                                          <p:spTgt spid="14"/>
                                        </p:tgtEl>
                                      </p:cBhvr>
                                      <p:to x="100000" y="60000"/>
                                    </p:animScale>
                                    <p:animScale>
                                      <p:cBhvr>
                                        <p:cTn id="68" dur="83" decel="50000">
                                          <p:stCondLst>
                                            <p:cond delay="338"/>
                                          </p:stCondLst>
                                        </p:cTn>
                                        <p:tgtEl>
                                          <p:spTgt spid="14"/>
                                        </p:tgtEl>
                                      </p:cBhvr>
                                      <p:to x="100000" y="100000"/>
                                    </p:animScale>
                                    <p:animScale>
                                      <p:cBhvr>
                                        <p:cTn id="69" dur="13">
                                          <p:stCondLst>
                                            <p:cond delay="656"/>
                                          </p:stCondLst>
                                        </p:cTn>
                                        <p:tgtEl>
                                          <p:spTgt spid="14"/>
                                        </p:tgtEl>
                                      </p:cBhvr>
                                      <p:to x="100000" y="80000"/>
                                    </p:animScale>
                                    <p:animScale>
                                      <p:cBhvr>
                                        <p:cTn id="70" dur="83" decel="50000">
                                          <p:stCondLst>
                                            <p:cond delay="669"/>
                                          </p:stCondLst>
                                        </p:cTn>
                                        <p:tgtEl>
                                          <p:spTgt spid="14"/>
                                        </p:tgtEl>
                                      </p:cBhvr>
                                      <p:to x="100000" y="100000"/>
                                    </p:animScale>
                                    <p:animScale>
                                      <p:cBhvr>
                                        <p:cTn id="71" dur="13">
                                          <p:stCondLst>
                                            <p:cond delay="821"/>
                                          </p:stCondLst>
                                        </p:cTn>
                                        <p:tgtEl>
                                          <p:spTgt spid="14"/>
                                        </p:tgtEl>
                                      </p:cBhvr>
                                      <p:to x="100000" y="90000"/>
                                    </p:animScale>
                                    <p:animScale>
                                      <p:cBhvr>
                                        <p:cTn id="72" dur="83" decel="50000">
                                          <p:stCondLst>
                                            <p:cond delay="834"/>
                                          </p:stCondLst>
                                        </p:cTn>
                                        <p:tgtEl>
                                          <p:spTgt spid="14"/>
                                        </p:tgtEl>
                                      </p:cBhvr>
                                      <p:to x="100000" y="100000"/>
                                    </p:animScale>
                                    <p:animScale>
                                      <p:cBhvr>
                                        <p:cTn id="73" dur="13">
                                          <p:stCondLst>
                                            <p:cond delay="904"/>
                                          </p:stCondLst>
                                        </p:cTn>
                                        <p:tgtEl>
                                          <p:spTgt spid="14"/>
                                        </p:tgtEl>
                                      </p:cBhvr>
                                      <p:to x="100000" y="95000"/>
                                    </p:animScale>
                                    <p:animScale>
                                      <p:cBhvr>
                                        <p:cTn id="74"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828531"/>
          </a:xfrm>
          <a:noFill/>
          <a:ln>
            <a:noFill/>
          </a:ln>
        </p:spPr>
        <p:txBody>
          <a:bodyPr/>
          <a:lstStyle/>
          <a:p>
            <a:pPr algn="r">
              <a:lnSpc>
                <a:spcPct val="80000"/>
              </a:lnSpc>
              <a:spcBef>
                <a:spcPct val="20000"/>
              </a:spcBef>
            </a:pPr>
            <a:r>
              <a:rPr lang="ar-JO" sz="3600" dirty="0">
                <a:solidFill>
                  <a:schemeClr val="accent4"/>
                </a:solidFill>
              </a:rPr>
              <a:t>كيْفَ جَلَسَتْ وَحْدَهَا ٱلْمَدِينَةُ ٱلْكَثِيرَةُ ٱلشَّعْبِ! كَيْفَ صَارَتْ كَأَرْمَلَةٍ ٱلْعَظِيمَةُ فِكَيْفَ جَلَسَتْ وَحْدَهَا ٱلْمَدِينَةُ ٱلْكَثِيرَةُ ٱلشَّعْبِ! كَيْفَ صَارَتْ كَأَرْمَلَةٍ ٱلْعَظِيمَةُ فِي ٱلْأُمَمِ. ٱلسَّيِّدَةُ في ٱلْبُلْدَانِ صَارَتْ تَحْتَ ٱلْجِزْيَةِ! </a:t>
            </a:r>
            <a:r>
              <a:rPr lang="ar-JO" sz="3600" baseline="30000" dirty="0">
                <a:solidFill>
                  <a:schemeClr val="accent4"/>
                </a:solidFill>
              </a:rPr>
              <a:t>٢ </a:t>
            </a:r>
            <a:r>
              <a:rPr lang="ar-JO" sz="3600" dirty="0">
                <a:solidFill>
                  <a:schemeClr val="accent4"/>
                </a:solidFill>
              </a:rPr>
              <a:t>تَبْكِي في ٱللَّيْلِ بُكَاءً، وَدُمُوعُهَا علَى خَدَّيْهَا. لَيْسَ لَهَا مُعَزٍّ مِنْ كُلِّ مُحِبِّيهَا. كُلُّ أَصْحَابِهَا غَدَرُوا بِهَا، صَارُوا لهَا أَعْدَاءً. </a:t>
            </a:r>
            <a:r>
              <a:rPr lang="ar-JO" sz="3600" baseline="30000" dirty="0">
                <a:solidFill>
                  <a:schemeClr val="accent4"/>
                </a:solidFill>
              </a:rPr>
              <a:t>٣ </a:t>
            </a:r>
            <a:r>
              <a:rPr lang="ar-JO" sz="3600" dirty="0">
                <a:solidFill>
                  <a:schemeClr val="accent4"/>
                </a:solidFill>
              </a:rPr>
              <a:t>قَد سُبِيَتْ يَهُوذَا مِنَ ٱلْمَذَلَّةِ وَمِنْ كَثْرَةِ ٱلْعُبُودِيَّةِ. هِيَ تَسْكُنُ بَيْنَ ٱلْأُمَمِ. لَا تَجِدُ رَاحَةً. قَدْ أَدْرَكَهَا كُلُّ طَارِدِيهَا بَيْنَ ٱلضِّيقَاتِ.ي ٱلْأُمَمِ. ٱلسَّيِّدَةُ في ٱلْبُلْدَانِ صَارَتْ تَحْتَ ٱلْجِزْيَةِ! </a:t>
            </a:r>
            <a:r>
              <a:rPr lang="ar-JO" sz="3600" baseline="30000" dirty="0">
                <a:solidFill>
                  <a:schemeClr val="accent4"/>
                </a:solidFill>
              </a:rPr>
              <a:t>٢ </a:t>
            </a:r>
            <a:r>
              <a:rPr lang="ar-JO" sz="3600" dirty="0">
                <a:solidFill>
                  <a:schemeClr val="accent4"/>
                </a:solidFill>
              </a:rPr>
              <a:t>تَبْكِي في ٱللَّيْلِ بُكَاءً، وَدُمُوعُهَا علَى خَدَّيْهَا. لَيْسَ لَهَا مُعَزٍّ مِنْ كُلِّ مُحِبِّيهَا. كُلُّ أَصْحَابِهَا غَدَرُوا بِهَا، صَارُوا لهَا أَعْدَاءً. </a:t>
            </a:r>
            <a:r>
              <a:rPr lang="ar-JO" sz="3600" baseline="30000" dirty="0">
                <a:solidFill>
                  <a:schemeClr val="accent4"/>
                </a:solidFill>
              </a:rPr>
              <a:t>٣ </a:t>
            </a:r>
            <a:r>
              <a:rPr lang="ar-JO" sz="3600" dirty="0">
                <a:solidFill>
                  <a:schemeClr val="accent4"/>
                </a:solidFill>
              </a:rPr>
              <a:t>قَد سُبِيَتْ يَهُوذَا مِنَ ٱلْمَذَلَّةِ وَمِنْ كَثْرَةِ ٱلْعُبُودِيَّةِ. هِيَ تَسْكُنُ بَيْنَ ٱلْأُمَمِ. لَا تَجِدُ رَاحَةً. قَدْ أَدْرَكَهَا كُلُّ طَارِدِيهَا بَيْنَ ٱلضِّيقَاتِ.</a:t>
            </a:r>
            <a:br>
              <a:rPr lang="en-US" sz="2000" kern="1200" dirty="0">
                <a:solidFill>
                  <a:schemeClr val="accent4"/>
                </a:solidFill>
                <a:ea typeface="ＭＳ Ｐゴシック" charset="0"/>
                <a:cs typeface="ＭＳ Ｐゴシック" charset="0"/>
              </a:rPr>
            </a:br>
            <a:r>
              <a:rPr lang="ar-SA" sz="2800" kern="1200" dirty="0">
                <a:solidFill>
                  <a:schemeClr val="tx1"/>
                </a:solidFill>
                <a:ea typeface="ＭＳ Ｐゴシック" charset="0"/>
                <a:cs typeface="ＭＳ Ｐゴシック" charset="0"/>
              </a:rPr>
              <a:t>(مراثي١: ١-٣)</a:t>
            </a:r>
            <a:endParaRPr lang="en-US" sz="2800" kern="1200" dirty="0">
              <a:solidFill>
                <a:schemeClr val="tx1"/>
              </a:solidFill>
              <a:ea typeface="ＭＳ Ｐゴシック" charset="0"/>
              <a:cs typeface="ＭＳ Ｐゴシック" charset="0"/>
            </a:endParaRPr>
          </a:p>
        </p:txBody>
      </p:sp>
      <p:grpSp>
        <p:nvGrpSpPr>
          <p:cNvPr id="3" name="Group 2"/>
          <p:cNvGrpSpPr/>
          <p:nvPr/>
        </p:nvGrpSpPr>
        <p:grpSpPr>
          <a:xfrm>
            <a:off x="1152129" y="116632"/>
            <a:ext cx="1331639" cy="1308559"/>
            <a:chOff x="6552729" y="1052736"/>
            <a:chExt cx="1331639" cy="1308559"/>
          </a:xfrm>
        </p:grpSpPr>
        <p:sp>
          <p:nvSpPr>
            <p:cNvPr id="4" name="Oval 3"/>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5" name="Rectangle 2"/>
            <p:cNvSpPr txBox="1">
              <a:spLocks noChangeArrowheads="1"/>
            </p:cNvSpPr>
            <p:nvPr/>
          </p:nvSpPr>
          <p:spPr bwMode="auto">
            <a:xfrm>
              <a:off x="6552729" y="1526248"/>
              <a:ext cx="1331639" cy="8350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a:t>
              </a:r>
              <a:r>
                <a:rPr kumimoji="0" lang="ru-RU"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6" name="Group 5"/>
          <p:cNvGrpSpPr/>
          <p:nvPr/>
        </p:nvGrpSpPr>
        <p:grpSpPr>
          <a:xfrm>
            <a:off x="1097868" y="2276872"/>
            <a:ext cx="1529916" cy="1030424"/>
            <a:chOff x="6066420" y="1052736"/>
            <a:chExt cx="1529916" cy="1030424"/>
          </a:xfrm>
        </p:grpSpPr>
        <p:sp>
          <p:nvSpPr>
            <p:cNvPr id="7" name="Oval 6"/>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6066420" y="1248113"/>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B</a:t>
              </a:r>
              <a:r>
                <a:rPr kumimoji="0" lang="ru-RU"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9" name="Group 8"/>
          <p:cNvGrpSpPr/>
          <p:nvPr/>
        </p:nvGrpSpPr>
        <p:grpSpPr>
          <a:xfrm>
            <a:off x="648073" y="4072889"/>
            <a:ext cx="1331639" cy="1355292"/>
            <a:chOff x="5148064" y="1124744"/>
            <a:chExt cx="1331639" cy="1355292"/>
          </a:xfrm>
        </p:grpSpPr>
        <p:sp>
          <p:nvSpPr>
            <p:cNvPr id="10" name="Oval 9"/>
            <p:cNvSpPr/>
            <p:nvPr/>
          </p:nvSpPr>
          <p:spPr bwMode="auto">
            <a:xfrm>
              <a:off x="5652120" y="1124744"/>
              <a:ext cx="576064"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1" name="Rectangle 2"/>
            <p:cNvSpPr txBox="1">
              <a:spLocks noChangeArrowheads="1"/>
            </p:cNvSpPr>
            <p:nvPr/>
          </p:nvSpPr>
          <p:spPr bwMode="auto">
            <a:xfrm>
              <a:off x="5148064" y="1644989"/>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C</a:t>
              </a:r>
              <a:r>
                <a:rPr kumimoji="0" lang="ru-RU"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spTree>
    <p:extLst>
      <p:ext uri="{BB962C8B-B14F-4D97-AF65-F5344CB8AC3E}">
        <p14:creationId xmlns:p14="http://schemas.microsoft.com/office/powerpoint/2010/main" val="12177001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290">
                                          <p:stCondLst>
                                            <p:cond delay="0"/>
                                          </p:stCondLst>
                                        </p:cTn>
                                        <p:tgtEl>
                                          <p:spTgt spid="6"/>
                                        </p:tgtEl>
                                      </p:cBhvr>
                                    </p:animEffect>
                                    <p:anim calcmode="lin" valueType="num">
                                      <p:cBhvr>
                                        <p:cTn id="2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31" dur="13">
                                          <p:stCondLst>
                                            <p:cond delay="325"/>
                                          </p:stCondLst>
                                        </p:cTn>
                                        <p:tgtEl>
                                          <p:spTgt spid="6"/>
                                        </p:tgtEl>
                                      </p:cBhvr>
                                      <p:to x="100000" y="60000"/>
                                    </p:animScale>
                                    <p:animScale>
                                      <p:cBhvr>
                                        <p:cTn id="32" dur="83" decel="50000">
                                          <p:stCondLst>
                                            <p:cond delay="338"/>
                                          </p:stCondLst>
                                        </p:cTn>
                                        <p:tgtEl>
                                          <p:spTgt spid="6"/>
                                        </p:tgtEl>
                                      </p:cBhvr>
                                      <p:to x="100000" y="100000"/>
                                    </p:animScale>
                                    <p:animScale>
                                      <p:cBhvr>
                                        <p:cTn id="33" dur="13">
                                          <p:stCondLst>
                                            <p:cond delay="656"/>
                                          </p:stCondLst>
                                        </p:cTn>
                                        <p:tgtEl>
                                          <p:spTgt spid="6"/>
                                        </p:tgtEl>
                                      </p:cBhvr>
                                      <p:to x="100000" y="80000"/>
                                    </p:animScale>
                                    <p:animScale>
                                      <p:cBhvr>
                                        <p:cTn id="34" dur="83" decel="50000">
                                          <p:stCondLst>
                                            <p:cond delay="669"/>
                                          </p:stCondLst>
                                        </p:cTn>
                                        <p:tgtEl>
                                          <p:spTgt spid="6"/>
                                        </p:tgtEl>
                                      </p:cBhvr>
                                      <p:to x="100000" y="100000"/>
                                    </p:animScale>
                                    <p:animScale>
                                      <p:cBhvr>
                                        <p:cTn id="35" dur="13">
                                          <p:stCondLst>
                                            <p:cond delay="821"/>
                                          </p:stCondLst>
                                        </p:cTn>
                                        <p:tgtEl>
                                          <p:spTgt spid="6"/>
                                        </p:tgtEl>
                                      </p:cBhvr>
                                      <p:to x="100000" y="90000"/>
                                    </p:animScale>
                                    <p:animScale>
                                      <p:cBhvr>
                                        <p:cTn id="36" dur="83" decel="50000">
                                          <p:stCondLst>
                                            <p:cond delay="834"/>
                                          </p:stCondLst>
                                        </p:cTn>
                                        <p:tgtEl>
                                          <p:spTgt spid="6"/>
                                        </p:tgtEl>
                                      </p:cBhvr>
                                      <p:to x="100000" y="100000"/>
                                    </p:animScale>
                                    <p:animScale>
                                      <p:cBhvr>
                                        <p:cTn id="37" dur="13">
                                          <p:stCondLst>
                                            <p:cond delay="904"/>
                                          </p:stCondLst>
                                        </p:cTn>
                                        <p:tgtEl>
                                          <p:spTgt spid="6"/>
                                        </p:tgtEl>
                                      </p:cBhvr>
                                      <p:to x="100000" y="95000"/>
                                    </p:animScale>
                                    <p:animScale>
                                      <p:cBhvr>
                                        <p:cTn id="38" dur="83" decel="50000">
                                          <p:stCondLst>
                                            <p:cond delay="917"/>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290">
                                          <p:stCondLst>
                                            <p:cond delay="0"/>
                                          </p:stCondLst>
                                        </p:cTn>
                                        <p:tgtEl>
                                          <p:spTgt spid="9"/>
                                        </p:tgtEl>
                                      </p:cBhvr>
                                    </p:animEffect>
                                    <p:anim calcmode="lin" valueType="num">
                                      <p:cBhvr>
                                        <p:cTn id="4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49" dur="13">
                                          <p:stCondLst>
                                            <p:cond delay="325"/>
                                          </p:stCondLst>
                                        </p:cTn>
                                        <p:tgtEl>
                                          <p:spTgt spid="9"/>
                                        </p:tgtEl>
                                      </p:cBhvr>
                                      <p:to x="100000" y="60000"/>
                                    </p:animScale>
                                    <p:animScale>
                                      <p:cBhvr>
                                        <p:cTn id="50" dur="83" decel="50000">
                                          <p:stCondLst>
                                            <p:cond delay="338"/>
                                          </p:stCondLst>
                                        </p:cTn>
                                        <p:tgtEl>
                                          <p:spTgt spid="9"/>
                                        </p:tgtEl>
                                      </p:cBhvr>
                                      <p:to x="100000" y="100000"/>
                                    </p:animScale>
                                    <p:animScale>
                                      <p:cBhvr>
                                        <p:cTn id="51" dur="13">
                                          <p:stCondLst>
                                            <p:cond delay="656"/>
                                          </p:stCondLst>
                                        </p:cTn>
                                        <p:tgtEl>
                                          <p:spTgt spid="9"/>
                                        </p:tgtEl>
                                      </p:cBhvr>
                                      <p:to x="100000" y="80000"/>
                                    </p:animScale>
                                    <p:animScale>
                                      <p:cBhvr>
                                        <p:cTn id="52" dur="83" decel="50000">
                                          <p:stCondLst>
                                            <p:cond delay="669"/>
                                          </p:stCondLst>
                                        </p:cTn>
                                        <p:tgtEl>
                                          <p:spTgt spid="9"/>
                                        </p:tgtEl>
                                      </p:cBhvr>
                                      <p:to x="100000" y="100000"/>
                                    </p:animScale>
                                    <p:animScale>
                                      <p:cBhvr>
                                        <p:cTn id="53" dur="13">
                                          <p:stCondLst>
                                            <p:cond delay="821"/>
                                          </p:stCondLst>
                                        </p:cTn>
                                        <p:tgtEl>
                                          <p:spTgt spid="9"/>
                                        </p:tgtEl>
                                      </p:cBhvr>
                                      <p:to x="100000" y="90000"/>
                                    </p:animScale>
                                    <p:animScale>
                                      <p:cBhvr>
                                        <p:cTn id="54" dur="83" decel="50000">
                                          <p:stCondLst>
                                            <p:cond delay="834"/>
                                          </p:stCondLst>
                                        </p:cTn>
                                        <p:tgtEl>
                                          <p:spTgt spid="9"/>
                                        </p:tgtEl>
                                      </p:cBhvr>
                                      <p:to x="100000" y="100000"/>
                                    </p:animScale>
                                    <p:animScale>
                                      <p:cBhvr>
                                        <p:cTn id="55" dur="13">
                                          <p:stCondLst>
                                            <p:cond delay="904"/>
                                          </p:stCondLst>
                                        </p:cTn>
                                        <p:tgtEl>
                                          <p:spTgt spid="9"/>
                                        </p:tgtEl>
                                      </p:cBhvr>
                                      <p:to x="100000" y="95000"/>
                                    </p:animScale>
                                    <p:animScale>
                                      <p:cBhvr>
                                        <p:cTn id="56" dur="83" decel="50000">
                                          <p:stCondLst>
                                            <p:cond delay="917"/>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يعبّر إرميا بعبارات عاطفية عميقة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عن أسباب وشروط الحصار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الذي تسبب بها الله في سقوط أورشليم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كنموذج </a:t>
            </a:r>
            <a:r>
              <a:rPr kumimoji="0" lang="ar-JO"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اعتراف</a:t>
            </a: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قومي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أن البقية سوف تتوب وتثق بالله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لاستعادتها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65488" y="-3380"/>
            <a:ext cx="665567"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493</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346</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مراثي إرميا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457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erusalem in Ruins - Sketching Out | Jerusalem, Ruins, Abandoned cities">
            <a:extLst>
              <a:ext uri="{FF2B5EF4-FFF2-40B4-BE49-F238E27FC236}">
                <a16:creationId xmlns:a16="http://schemas.microsoft.com/office/drawing/2014/main" id="{490BE978-DDC9-6B39-E08B-24C28C2EA2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11"/>
          <a:stretch/>
        </p:blipFill>
        <p:spPr bwMode="auto">
          <a:xfrm>
            <a:off x="0" y="14733"/>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572000" y="29468"/>
            <a:ext cx="4572000" cy="6828531"/>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طرق صهيون نائحة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لعدم الآتين إلى العيد</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كل أبوابها خربة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كهنتها يتنهدون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عذاراها مذللة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و هي في مرارة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(مرا 1: 4)</a:t>
            </a:r>
            <a:endParaRPr lang="en-US" sz="32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63118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809157" y="14734"/>
            <a:ext cx="4229335" cy="6828531"/>
          </a:xfrm>
          <a:effectLst>
            <a:outerShdw blurRad="63500" dist="35921" dir="2700000" algn="ctr" rotWithShape="0">
              <a:schemeClr val="tx2">
                <a:alpha val="74998"/>
              </a:schemeClr>
            </a:outerShdw>
          </a:effectLst>
        </p:spPr>
        <p:txBody>
          <a:bodyPr anchor="t"/>
          <a:lstStyle/>
          <a:p>
            <a:pPr algn="r">
              <a:defRPr/>
            </a:pPr>
            <a:r>
              <a:rPr lang="ar-JO" dirty="0">
                <a:effectLst>
                  <a:glow rad="127000">
                    <a:schemeClr val="tx1"/>
                  </a:glow>
                </a:effectLst>
                <a:ea typeface="ＭＳ Ｐゴシック" charset="0"/>
              </a:rPr>
              <a:t>صار مضايقوها رأساً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نجح أعدائها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لأن الرب قد أذلها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لأجل كثرة ذنوبها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ذهب أولادها إلى السبي</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قدام العدو</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(مرا 1: 5)</a:t>
            </a:r>
            <a:endParaRPr lang="en-US" dirty="0">
              <a:effectLst>
                <a:glow rad="127000">
                  <a:schemeClr val="tx1"/>
                </a:glow>
              </a:effectLst>
              <a:ea typeface="ＭＳ Ｐゴシック" charset="0"/>
              <a:cs typeface="ＭＳ Ｐゴシック" charset="0"/>
            </a:endParaRPr>
          </a:p>
        </p:txBody>
      </p:sp>
      <p:pic>
        <p:nvPicPr>
          <p:cNvPr id="3" name="Picture 2" descr="A History Of The Babylonian Exile">
            <a:extLst>
              <a:ext uri="{FF2B5EF4-FFF2-40B4-BE49-F238E27FC236}">
                <a16:creationId xmlns:a16="http://schemas.microsoft.com/office/drawing/2014/main" id="{658B448F-058D-F783-98BC-E24A05E0B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1611"/>
            <a:ext cx="4809157" cy="5229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5411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2400" y="284962"/>
            <a:ext cx="5414682" cy="4636660"/>
          </a:xfrm>
          <a:effectLst>
            <a:outerShdw blurRad="63500" dist="35921" dir="2700000" algn="ctr" rotWithShape="0">
              <a:schemeClr val="tx2">
                <a:alpha val="74998"/>
              </a:schemeClr>
            </a:outerShdw>
          </a:effectLst>
        </p:spPr>
        <p:txBody>
          <a:bodyPr anchor="t"/>
          <a:lstStyle/>
          <a:p>
            <a:pPr algn="r">
              <a:defRPr/>
            </a:pPr>
            <a:r>
              <a:rPr lang="ar-JO" sz="4000" dirty="0">
                <a:effectLst>
                  <a:glow rad="127000">
                    <a:schemeClr val="tx1"/>
                  </a:glow>
                </a:effectLst>
                <a:ea typeface="ＭＳ Ｐゴシック" charset="0"/>
              </a:rPr>
              <a:t>و قد خرج من بنت صهيون</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كل بهائها</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صارت رؤسائها كأيائل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لا تجد مرعى</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فيسيرون بلا قوة</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أمام الطارد</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(مرا 1: 6)</a:t>
            </a:r>
            <a:endParaRPr lang="en-US" sz="4000" dirty="0">
              <a:effectLst>
                <a:glow rad="127000">
                  <a:schemeClr val="tx1"/>
                </a:glow>
              </a:effectLst>
              <a:ea typeface="ＭＳ Ｐゴシック" charset="0"/>
              <a:cs typeface="ＭＳ Ｐゴシック" charset="0"/>
            </a:endParaRPr>
          </a:p>
        </p:txBody>
      </p:sp>
      <p:pic>
        <p:nvPicPr>
          <p:cNvPr id="9218" name="Picture 2" descr="Tzidkiyahu: Zedekiah was twenty-one years old when he began to reign; he  reigned eleven years in Jerusalem. His mother's name was Hamutal daughter  of Jeremiah o…">
            <a:extLst>
              <a:ext uri="{FF2B5EF4-FFF2-40B4-BE49-F238E27FC236}">
                <a16:creationId xmlns:a16="http://schemas.microsoft.com/office/drawing/2014/main" id="{9DEDECCF-3931-2190-73D3-6ADD2D5A1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746" y="361261"/>
            <a:ext cx="3291254" cy="493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0608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2A1A857-E5FE-D417-2BB6-BDF623EC4D66}"/>
              </a:ext>
            </a:extLst>
          </p:cNvPr>
          <p:cNvGraphicFramePr>
            <a:graphicFrameLocks noGrp="1"/>
          </p:cNvGraphicFramePr>
          <p:nvPr>
            <p:extLst>
              <p:ext uri="{D42A27DB-BD31-4B8C-83A1-F6EECF244321}">
                <p14:modId xmlns:p14="http://schemas.microsoft.com/office/powerpoint/2010/main" val="1028820741"/>
              </p:ext>
            </p:extLst>
          </p:nvPr>
        </p:nvGraphicFramePr>
        <p:xfrm>
          <a:off x="1" y="1290640"/>
          <a:ext cx="9144000" cy="5664325"/>
        </p:xfrm>
        <a:graphic>
          <a:graphicData uri="http://schemas.openxmlformats.org/drawingml/2006/table">
            <a:tbl>
              <a:tblPr firstRow="1" bandRow="1">
                <a:tableStyleId>{5C22544A-7EE6-4342-B048-85BDC9FD1C3A}</a:tableStyleId>
              </a:tblPr>
              <a:tblGrid>
                <a:gridCol w="896111">
                  <a:extLst>
                    <a:ext uri="{9D8B030D-6E8A-4147-A177-3AD203B41FA5}">
                      <a16:colId xmlns:a16="http://schemas.microsoft.com/office/drawing/2014/main" val="710916003"/>
                    </a:ext>
                  </a:extLst>
                </a:gridCol>
                <a:gridCol w="3086952">
                  <a:extLst>
                    <a:ext uri="{9D8B030D-6E8A-4147-A177-3AD203B41FA5}">
                      <a16:colId xmlns:a16="http://schemas.microsoft.com/office/drawing/2014/main" val="3634782429"/>
                    </a:ext>
                  </a:extLst>
                </a:gridCol>
                <a:gridCol w="898902">
                  <a:extLst>
                    <a:ext uri="{9D8B030D-6E8A-4147-A177-3AD203B41FA5}">
                      <a16:colId xmlns:a16="http://schemas.microsoft.com/office/drawing/2014/main" val="2617891729"/>
                    </a:ext>
                  </a:extLst>
                </a:gridCol>
                <a:gridCol w="4262035">
                  <a:extLst>
                    <a:ext uri="{9D8B030D-6E8A-4147-A177-3AD203B41FA5}">
                      <a16:colId xmlns:a16="http://schemas.microsoft.com/office/drawing/2014/main" val="2053965818"/>
                    </a:ext>
                  </a:extLst>
                </a:gridCol>
              </a:tblGrid>
              <a:tr h="537949">
                <a:tc gridSpan="2">
                  <a:txBody>
                    <a:bodyPr/>
                    <a:lstStyle/>
                    <a:p>
                      <a:pPr algn="just"/>
                      <a:r>
                        <a:rPr lang="ar-SA" sz="3600" b="1" i="0" dirty="0">
                          <a:latin typeface="Arial" panose="020B0604020202020204" pitchFamily="34" charset="0"/>
                          <a:cs typeface="Arial" panose="020B0604020202020204" pitchFamily="34" charset="0"/>
                        </a:rPr>
                        <a:t>مراثي</a:t>
                      </a:r>
                      <a:endParaRPr lang="en-US" sz="3600" b="1" i="0" dirty="0">
                        <a:latin typeface="Arial" panose="020B0604020202020204" pitchFamily="34" charset="0"/>
                        <a:cs typeface="Arial" panose="020B0604020202020204" pitchFamily="34" charset="0"/>
                      </a:endParaRPr>
                    </a:p>
                  </a:txBody>
                  <a:tcPr anchor="ctr">
                    <a:solidFill>
                      <a:schemeClr val="accent6"/>
                    </a:solidFill>
                  </a:tcPr>
                </a:tc>
                <a:tc hMerge="1">
                  <a:txBody>
                    <a:bodyPr/>
                    <a:lstStyle/>
                    <a:p>
                      <a:endParaRPr lang="en-US" dirty="0"/>
                    </a:p>
                  </a:txBody>
                  <a:tcPr/>
                </a:tc>
                <a:tc gridSpan="2">
                  <a:txBody>
                    <a:bodyPr/>
                    <a:lstStyle/>
                    <a:p>
                      <a:pPr algn="just"/>
                      <a:r>
                        <a:rPr lang="ar-SA" sz="3600" b="1" i="0" dirty="0">
                          <a:latin typeface="Arial" panose="020B0604020202020204" pitchFamily="34" charset="0"/>
                          <a:cs typeface="Arial" panose="020B0604020202020204" pitchFamily="34" charset="0"/>
                        </a:rPr>
                        <a:t>تثنية</a:t>
                      </a:r>
                      <a:endParaRPr lang="en-US" sz="3600" b="1" i="0" dirty="0">
                        <a:latin typeface="Arial" panose="020B0604020202020204" pitchFamily="34" charset="0"/>
                        <a:cs typeface="Arial" panose="020B0604020202020204" pitchFamily="34" charset="0"/>
                      </a:endParaRPr>
                    </a:p>
                  </a:txBody>
                  <a:tcPr anchor="ctr">
                    <a:solidFill>
                      <a:schemeClr val="accent6"/>
                    </a:solidFill>
                  </a:tcPr>
                </a:tc>
                <a:tc hMerge="1">
                  <a:txBody>
                    <a:bodyPr/>
                    <a:lstStyle/>
                    <a:p>
                      <a:endParaRPr lang="en-US" dirty="0"/>
                    </a:p>
                  </a:txBody>
                  <a:tcPr/>
                </a:tc>
                <a:extLst>
                  <a:ext uri="{0D108BD9-81ED-4DB2-BD59-A6C34878D82A}">
                    <a16:rowId xmlns:a16="http://schemas.microsoft.com/office/drawing/2014/main" val="2033386314"/>
                  </a:ext>
                </a:extLst>
              </a:tr>
              <a:tr h="970323">
                <a:tc>
                  <a:txBody>
                    <a:bodyPr/>
                    <a:lstStyle/>
                    <a:p>
                      <a:pPr algn="just"/>
                      <a:r>
                        <a:rPr lang="ar-SA" sz="2400" b="1" i="0" dirty="0">
                          <a:latin typeface="Arial Narrow" panose="020B0604020202020204" pitchFamily="34" charset="0"/>
                          <a:cs typeface="Arial Narrow" panose="020B0604020202020204" pitchFamily="34" charset="0"/>
                        </a:rPr>
                        <a:t>١: ٣</a:t>
                      </a:r>
                      <a:endParaRPr lang="en-US" sz="2400" b="1" i="0" dirty="0">
                        <a:latin typeface="Arial Narrow" panose="020B0604020202020204" pitchFamily="34" charset="0"/>
                        <a:cs typeface="Arial Narrow" panose="020B0604020202020204" pitchFamily="34" charset="0"/>
                      </a:endParaRPr>
                    </a:p>
                  </a:txBody>
                  <a:tcPr/>
                </a:tc>
                <a:tc>
                  <a:txBody>
                    <a:bodyPr/>
                    <a:lstStyle/>
                    <a:p>
                      <a:pPr algn="just"/>
                      <a:r>
                        <a:rPr lang="ar-JO" sz="2400" b="1" i="0" kern="1200" dirty="0">
                          <a:solidFill>
                            <a:schemeClr val="dk1"/>
                          </a:solidFill>
                          <a:effectLst/>
                          <a:latin typeface="Arial Narrow" panose="020B0604020202020204" pitchFamily="34" charset="0"/>
                          <a:ea typeface="+mn-ea"/>
                          <a:cs typeface="Arial Narrow" panose="020B0604020202020204" pitchFamily="34" charset="0"/>
                        </a:rPr>
                        <a:t>هِيَ تَسْكُنُ بَيْنَ ٱلْأُمَمِ. لَا تَجِدُ رَاحَةً.</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tc>
                <a:tc>
                  <a:txBody>
                    <a:bodyPr/>
                    <a:lstStyle/>
                    <a:p>
                      <a:pPr algn="just"/>
                      <a:r>
                        <a:rPr lang="ar-SA" sz="2400" b="1" i="0" dirty="0">
                          <a:latin typeface="Arial Narrow" panose="020B0604020202020204" pitchFamily="34" charset="0"/>
                          <a:cs typeface="Arial Narrow" panose="020B0604020202020204" pitchFamily="34" charset="0"/>
                        </a:rPr>
                        <a:t>٢٨: ٦٥</a:t>
                      </a:r>
                      <a:endParaRPr lang="en-US" sz="2400" b="1" i="0" dirty="0">
                        <a:latin typeface="Arial Narrow" panose="020B0604020202020204" pitchFamily="34" charset="0"/>
                        <a:cs typeface="Arial Narrow" panose="020B0604020202020204" pitchFamily="34" charset="0"/>
                      </a:endParaRP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dk1"/>
                          </a:solidFill>
                          <a:effectLst/>
                          <a:latin typeface="Arial Narrow" panose="020B0604020202020204" pitchFamily="34" charset="0"/>
                          <a:ea typeface="+mn-ea"/>
                          <a:cs typeface="Arial Narrow" panose="020B0604020202020204" pitchFamily="34" charset="0"/>
                        </a:rPr>
                        <a:t>وَفِي تِلْكَ ٱلْأُمَمِ لَا تَطْمَئِنُّ وَلَا يَكُونُ قَرَارٌ لِقَدَمِكَ</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tc>
                <a:extLst>
                  <a:ext uri="{0D108BD9-81ED-4DB2-BD59-A6C34878D82A}">
                    <a16:rowId xmlns:a16="http://schemas.microsoft.com/office/drawing/2014/main" val="332992696"/>
                  </a:ext>
                </a:extLst>
              </a:tr>
              <a:tr h="693926">
                <a:tc>
                  <a:txBody>
                    <a:bodyPr/>
                    <a:lstStyle/>
                    <a:p>
                      <a:pPr algn="just"/>
                      <a:r>
                        <a:rPr lang="ar-SA" sz="2400" b="1" i="0" dirty="0">
                          <a:latin typeface="Arial Narrow" panose="020B0604020202020204" pitchFamily="34" charset="0"/>
                          <a:cs typeface="Arial Narrow" panose="020B0604020202020204" pitchFamily="34" charset="0"/>
                        </a:rPr>
                        <a:t>١: ٥</a:t>
                      </a:r>
                      <a:endParaRPr lang="en-US" sz="2400" b="1" i="0" dirty="0">
                        <a:latin typeface="Arial Narrow" panose="020B0604020202020204" pitchFamily="34" charset="0"/>
                        <a:cs typeface="Arial Narrow" panose="020B0604020202020204" pitchFamily="34" charset="0"/>
                      </a:endParaRPr>
                    </a:p>
                  </a:txBody>
                  <a:tcPr/>
                </a:tc>
                <a:tc>
                  <a:txBody>
                    <a:bodyPr/>
                    <a:lstStyle/>
                    <a:p>
                      <a:pPr algn="just"/>
                      <a:r>
                        <a:rPr lang="ar-JO" sz="2400" b="1" i="0" kern="1200" dirty="0">
                          <a:solidFill>
                            <a:schemeClr val="dk1"/>
                          </a:solidFill>
                          <a:effectLst/>
                          <a:latin typeface="Arial Narrow" panose="020B0604020202020204" pitchFamily="34" charset="0"/>
                          <a:ea typeface="+mn-ea"/>
                          <a:cs typeface="Arial Narrow" panose="020B0604020202020204" pitchFamily="34" charset="0"/>
                        </a:rPr>
                        <a:t>صَارَ مُضَايِقُوهَا رَأْسًا.</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tc>
                <a:tc>
                  <a:txBody>
                    <a:bodyPr/>
                    <a:lstStyle/>
                    <a:p>
                      <a:pPr algn="just"/>
                      <a:r>
                        <a:rPr lang="ar-SA" sz="2400" b="1" i="0" dirty="0">
                          <a:latin typeface="Arial Narrow" panose="020B0604020202020204" pitchFamily="34" charset="0"/>
                          <a:cs typeface="Arial Narrow" panose="020B0604020202020204" pitchFamily="34" charset="0"/>
                        </a:rPr>
                        <a:t>٢٨: ٤٤</a:t>
                      </a:r>
                      <a:endParaRPr lang="en-US" sz="2400" b="1" i="0" dirty="0">
                        <a:latin typeface="Arial Narrow" panose="020B0604020202020204" pitchFamily="34" charset="0"/>
                        <a:cs typeface="Arial Narrow" panose="020B0604020202020204" pitchFamily="34" charset="0"/>
                      </a:endParaRP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dk1"/>
                          </a:solidFill>
                          <a:effectLst/>
                          <a:latin typeface="Arial Narrow" panose="020B0604020202020204" pitchFamily="34" charset="0"/>
                          <a:ea typeface="+mn-ea"/>
                          <a:cs typeface="Arial Narrow" panose="020B0604020202020204" pitchFamily="34" charset="0"/>
                        </a:rPr>
                        <a:t>هُوَ يَكُونُ رَأْسًا وَأَنْتَ تَكُونُ ذَنَبًا. </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tc>
                <a:extLst>
                  <a:ext uri="{0D108BD9-81ED-4DB2-BD59-A6C34878D82A}">
                    <a16:rowId xmlns:a16="http://schemas.microsoft.com/office/drawing/2014/main" val="2470269056"/>
                  </a:ext>
                </a:extLst>
              </a:tr>
              <a:tr h="746402">
                <a:tc>
                  <a:txBody>
                    <a:bodyPr/>
                    <a:lstStyle/>
                    <a:p>
                      <a:pPr algn="just"/>
                      <a:r>
                        <a:rPr lang="ar-SA" sz="2400" b="1" i="0" dirty="0">
                          <a:latin typeface="Arial Narrow" panose="020B0604020202020204" pitchFamily="34" charset="0"/>
                          <a:cs typeface="Arial Narrow" panose="020B0604020202020204" pitchFamily="34" charset="0"/>
                        </a:rPr>
                        <a:t>١: ٥</a:t>
                      </a:r>
                      <a:endParaRPr lang="en-US" sz="2400" b="1" i="0" dirty="0">
                        <a:latin typeface="Arial Narrow" panose="020B0604020202020204" pitchFamily="34" charset="0"/>
                        <a:cs typeface="Arial Narrow" panose="020B0604020202020204" pitchFamily="34" charset="0"/>
                      </a:endParaRPr>
                    </a:p>
                  </a:txBody>
                  <a:tcPr/>
                </a:tc>
                <a:tc>
                  <a:txBody>
                    <a:bodyPr/>
                    <a:lstStyle/>
                    <a:p>
                      <a:pPr algn="just"/>
                      <a:r>
                        <a:rPr lang="ar-JO" sz="2400" b="1" i="0" kern="1200" dirty="0">
                          <a:solidFill>
                            <a:schemeClr val="dk1"/>
                          </a:solidFill>
                          <a:effectLst/>
                          <a:latin typeface="Arial Narrow" panose="020B0604020202020204" pitchFamily="34" charset="0"/>
                          <a:ea typeface="+mn-ea"/>
                          <a:cs typeface="Arial Narrow" panose="020B0604020202020204" pitchFamily="34" charset="0"/>
                        </a:rPr>
                        <a:t>ذَهَبَ أَوْلَادُهَا إِلَى ٱلسَّبْيِ قُدَّامَ ٱلْعَدُوِّ.</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tc>
                <a:tc>
                  <a:txBody>
                    <a:bodyPr/>
                    <a:lstStyle/>
                    <a:p>
                      <a:pPr algn="just"/>
                      <a:r>
                        <a:rPr lang="ar-SA" sz="2400" b="1" i="0" dirty="0">
                          <a:latin typeface="Arial Narrow" panose="020B0604020202020204" pitchFamily="34" charset="0"/>
                          <a:cs typeface="Arial Narrow" panose="020B0604020202020204" pitchFamily="34" charset="0"/>
                        </a:rPr>
                        <a:t>٢٨: ٣٢</a:t>
                      </a:r>
                      <a:endParaRPr lang="en-US" sz="2400" b="1" i="0" dirty="0">
                        <a:latin typeface="Arial Narrow" panose="020B0604020202020204" pitchFamily="34" charset="0"/>
                        <a:cs typeface="Arial Narrow" panose="020B0604020202020204" pitchFamily="34" charset="0"/>
                      </a:endParaRP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dk1"/>
                          </a:solidFill>
                          <a:effectLst/>
                          <a:latin typeface="Arial Narrow" panose="020B0604020202020204" pitchFamily="34" charset="0"/>
                          <a:ea typeface="+mn-ea"/>
                          <a:cs typeface="Arial Narrow" panose="020B0604020202020204" pitchFamily="34" charset="0"/>
                        </a:rPr>
                        <a:t>يُسَلَّمُ بَنُوكَ وَبَنَاتُكَ لِشَعْبٍ آخَرَ</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tc>
                <a:extLst>
                  <a:ext uri="{0D108BD9-81ED-4DB2-BD59-A6C34878D82A}">
                    <a16:rowId xmlns:a16="http://schemas.microsoft.com/office/drawing/2014/main" val="293459607"/>
                  </a:ext>
                </a:extLst>
              </a:tr>
              <a:tr h="1213757">
                <a:tc>
                  <a:txBody>
                    <a:bodyPr/>
                    <a:lstStyle/>
                    <a:p>
                      <a:pPr algn="just"/>
                      <a:r>
                        <a:rPr lang="ar-SA" sz="2400" b="1" i="0" dirty="0">
                          <a:latin typeface="Arial Narrow" panose="020B0604020202020204" pitchFamily="34" charset="0"/>
                          <a:cs typeface="Arial Narrow" panose="020B0604020202020204" pitchFamily="34" charset="0"/>
                        </a:rPr>
                        <a:t>١: ٦</a:t>
                      </a:r>
                      <a:endParaRPr lang="en-US" sz="2400" b="1" i="0" dirty="0">
                        <a:latin typeface="Arial Narrow" panose="020B0604020202020204" pitchFamily="34" charset="0"/>
                        <a:cs typeface="Arial Narrow" panose="020B0604020202020204" pitchFamily="34" charset="0"/>
                      </a:endParaRPr>
                    </a:p>
                  </a:txBody>
                  <a:tcPr/>
                </a:tc>
                <a:tc>
                  <a:txBody>
                    <a:bodyPr/>
                    <a:lstStyle/>
                    <a:p>
                      <a:pPr algn="just"/>
                      <a:r>
                        <a:rPr lang="ar-JO" sz="2400" b="1" i="0" kern="1200" dirty="0">
                          <a:solidFill>
                            <a:schemeClr val="dk1"/>
                          </a:solidFill>
                          <a:effectLst/>
                          <a:latin typeface="Arial Narrow" panose="020B0604020202020204" pitchFamily="34" charset="0"/>
                          <a:ea typeface="+mn-ea"/>
                          <a:cs typeface="Arial Narrow" panose="020B0604020202020204" pitchFamily="34" charset="0"/>
                        </a:rPr>
                        <a:t>فَيَسِيرُونَ بِلَا قُوَّةٍ أَمَامَ ٱلطَّارِدِ.</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tc>
                <a:tc>
                  <a:txBody>
                    <a:bodyPr/>
                    <a:lstStyle/>
                    <a:p>
                      <a:pPr algn="just"/>
                      <a:r>
                        <a:rPr lang="ar-SA" sz="2400" b="1" i="0" dirty="0">
                          <a:latin typeface="Arial Narrow" panose="020B0604020202020204" pitchFamily="34" charset="0"/>
                          <a:cs typeface="Arial Narrow" panose="020B0604020202020204" pitchFamily="34" charset="0"/>
                        </a:rPr>
                        <a:t>٢٨: ٢٥</a:t>
                      </a:r>
                      <a:endParaRPr lang="en-US" sz="2400" b="1" i="0" dirty="0">
                        <a:latin typeface="Arial Narrow" panose="020B0604020202020204" pitchFamily="34" charset="0"/>
                        <a:cs typeface="Arial Narrow" panose="020B0604020202020204" pitchFamily="34" charset="0"/>
                      </a:endParaRP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dk1"/>
                          </a:solidFill>
                          <a:effectLst/>
                          <a:latin typeface="Arial Narrow" panose="020B0604020202020204" pitchFamily="34" charset="0"/>
                          <a:ea typeface="+mn-ea"/>
                          <a:cs typeface="Arial Narrow" panose="020B0604020202020204" pitchFamily="34" charset="0"/>
                        </a:rPr>
                        <a:t>يَجْعَلُكَ ٱلرَّبُّ مُنْهَزِمًا أَمَامَ أَعْدَائِكَ. فِي طَرِيقٍ وَاحِدَةٍ تَخْرُجُ عَلَيْهِمْ، وَفِي سَبْعِ طُرُقٍ تَهْرُبُ أَمَامَهُمْ</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tc>
                <a:extLst>
                  <a:ext uri="{0D108BD9-81ED-4DB2-BD59-A6C34878D82A}">
                    <a16:rowId xmlns:a16="http://schemas.microsoft.com/office/drawing/2014/main" val="3644038433"/>
                  </a:ext>
                </a:extLst>
              </a:tr>
              <a:tr h="1194245">
                <a:tc>
                  <a:txBody>
                    <a:bodyPr/>
                    <a:lstStyle/>
                    <a:p>
                      <a:pPr algn="just"/>
                      <a:r>
                        <a:rPr lang="ar-SA" sz="2400" b="1" i="0" dirty="0">
                          <a:latin typeface="Arial Narrow" panose="020B0604020202020204" pitchFamily="34" charset="0"/>
                          <a:cs typeface="Arial Narrow" panose="020B0604020202020204" pitchFamily="34" charset="0"/>
                        </a:rPr>
                        <a:t>١: ١٨</a:t>
                      </a:r>
                      <a:endParaRPr lang="en-US" sz="2400" b="1" i="0" dirty="0">
                        <a:latin typeface="Arial Narrow" panose="020B0604020202020204" pitchFamily="34" charset="0"/>
                        <a:cs typeface="Arial Narrow" panose="020B0604020202020204" pitchFamily="34" charset="0"/>
                      </a:endParaRPr>
                    </a:p>
                  </a:txBody>
                  <a:tcPr/>
                </a:tc>
                <a:tc>
                  <a:txBody>
                    <a:bodyPr/>
                    <a:lstStyle/>
                    <a:p>
                      <a:pPr algn="just"/>
                      <a:r>
                        <a:rPr lang="ar-JO" sz="2400" b="1" i="0" kern="1200" dirty="0">
                          <a:solidFill>
                            <a:schemeClr val="dk1"/>
                          </a:solidFill>
                          <a:effectLst/>
                          <a:latin typeface="Arial Narrow" panose="020B0604020202020204" pitchFamily="34" charset="0"/>
                          <a:ea typeface="+mn-ea"/>
                          <a:cs typeface="Arial Narrow" panose="020B0604020202020204" pitchFamily="34" charset="0"/>
                        </a:rPr>
                        <a:t>عَذَارَايَ وَشُبَّانِي ذَهَبُوا إِلَى ٱلسَّبْيِ.</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tc>
                <a:tc>
                  <a:txBody>
                    <a:bodyPr/>
                    <a:lstStyle/>
                    <a:p>
                      <a:pPr algn="just"/>
                      <a:r>
                        <a:rPr lang="ar-SA" sz="2400" b="1" i="0" dirty="0">
                          <a:latin typeface="Arial Narrow" panose="020B0604020202020204" pitchFamily="34" charset="0"/>
                          <a:cs typeface="Arial Narrow" panose="020B0604020202020204" pitchFamily="34" charset="0"/>
                        </a:rPr>
                        <a:t>٢٨: ٤١</a:t>
                      </a:r>
                      <a:endParaRPr lang="en-US" sz="2400" b="1" i="0" dirty="0">
                        <a:latin typeface="Arial Narrow" panose="020B0604020202020204" pitchFamily="34" charset="0"/>
                        <a:cs typeface="Arial Narrow" panose="020B0604020202020204" pitchFamily="34" charset="0"/>
                      </a:endParaRP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dk1"/>
                          </a:solidFill>
                          <a:effectLst/>
                          <a:latin typeface="Arial Narrow" panose="020B0604020202020204" pitchFamily="34" charset="0"/>
                          <a:ea typeface="+mn-ea"/>
                          <a:cs typeface="Arial Narrow" panose="020B0604020202020204" pitchFamily="34" charset="0"/>
                        </a:rPr>
                        <a:t>بَنِينَ وَبَنَاتٍ تَلِدُ وَلَا يَكُونُونَ لَكَ، لِأَنَّهُمْ إِلَى ٱلسَّبْيِ يَذْهَبُونَ. </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tc>
                <a:extLst>
                  <a:ext uri="{0D108BD9-81ED-4DB2-BD59-A6C34878D82A}">
                    <a16:rowId xmlns:a16="http://schemas.microsoft.com/office/drawing/2014/main" val="3130001187"/>
                  </a:ext>
                </a:extLst>
              </a:tr>
            </a:tbl>
          </a:graphicData>
        </a:graphic>
      </p:graphicFrame>
      <p:sp>
        <p:nvSpPr>
          <p:cNvPr id="10" name="Text Box 6"/>
          <p:cNvSpPr txBox="1">
            <a:spLocks noChangeArrowheads="1"/>
          </p:cNvSpPr>
          <p:nvPr/>
        </p:nvSpPr>
        <p:spPr bwMode="auto">
          <a:xfrm>
            <a:off x="121403" y="6524711"/>
            <a:ext cx="541020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ＭＳ Ｐゴシック" charset="0"/>
              </a:rPr>
              <a:t>Bible Knowledge Commentary, 1:1209</a:t>
            </a:r>
          </a:p>
        </p:txBody>
      </p:sp>
      <p:sp>
        <p:nvSpPr>
          <p:cNvPr id="9" name="TextBox 8">
            <a:extLst>
              <a:ext uri="{FF2B5EF4-FFF2-40B4-BE49-F238E27FC236}">
                <a16:creationId xmlns:a16="http://schemas.microsoft.com/office/drawing/2014/main" id="{4F81B4F7-9B06-444F-6210-2A01B5790B96}"/>
              </a:ext>
            </a:extLst>
          </p:cNvPr>
          <p:cNvSpPr txBox="1">
            <a:spLocks noChangeArrowheads="1"/>
          </p:cNvSpPr>
          <p:nvPr/>
        </p:nvSpPr>
        <p:spPr bwMode="auto">
          <a:xfrm>
            <a:off x="8526185" y="6350"/>
            <a:ext cx="57419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٤٩٦</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5">
            <a:extLst>
              <a:ext uri="{FF2B5EF4-FFF2-40B4-BE49-F238E27FC236}">
                <a16:creationId xmlns:a16="http://schemas.microsoft.com/office/drawing/2014/main" id="{FA4E4BB2-1B51-86DB-F951-7ED3FD4443F6}"/>
              </a:ext>
            </a:extLst>
          </p:cNvPr>
          <p:cNvSpPr txBox="1">
            <a:spLocks noChangeArrowheads="1"/>
          </p:cNvSpPr>
          <p:nvPr/>
        </p:nvSpPr>
        <p:spPr bwMode="auto">
          <a:xfrm>
            <a:off x="0" y="231795"/>
            <a:ext cx="9144000" cy="76944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التوازيات بين سفر المراثي وسفر التثنية</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6442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od's Word on Sunday: A new beginning starts with God's gift">
            <a:extLst>
              <a:ext uri="{FF2B5EF4-FFF2-40B4-BE49-F238E27FC236}">
                <a16:creationId xmlns:a16="http://schemas.microsoft.com/office/drawing/2014/main" id="{A0C44A3A-26E1-2264-185E-5AA5C0EFB2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00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43239"/>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مراثي ١ : ٧</a:t>
            </a:r>
            <a:br>
              <a:rPr lang="en-US" sz="3600" dirty="0">
                <a:effectLst>
                  <a:glow rad="127000">
                    <a:schemeClr val="tx1"/>
                  </a:glow>
                </a:effectLst>
                <a:ea typeface="ＭＳ Ｐゴシック" charset="0"/>
              </a:rPr>
            </a:b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قَدْ ذَكَرَتْ أُورُشَلِيمُ فِي أَيَّامِ </a:t>
            </a:r>
            <a:r>
              <a:rPr lang="ar-SA" sz="3600" dirty="0" err="1">
                <a:effectLst>
                  <a:glow rad="127000">
                    <a:schemeClr val="tx1"/>
                  </a:glow>
                </a:effectLst>
                <a:ea typeface="ＭＳ Ｐゴシック" charset="0"/>
              </a:rPr>
              <a:t>مَذَلَّتِهَا</a:t>
            </a:r>
            <a:r>
              <a:rPr lang="ar-SA" sz="3600" dirty="0">
                <a:effectLst>
                  <a:glow rad="127000">
                    <a:schemeClr val="tx1"/>
                  </a:glow>
                </a:effectLst>
                <a:ea typeface="ＭＳ Ｐゴシック" charset="0"/>
              </a:rPr>
              <a:t> </a:t>
            </a:r>
            <a:r>
              <a:rPr lang="ar-SA" sz="3600" dirty="0" err="1">
                <a:effectLst>
                  <a:glow rad="127000">
                    <a:schemeClr val="tx1"/>
                  </a:glow>
                </a:effectLst>
                <a:ea typeface="ＭＳ Ｐゴシック" charset="0"/>
              </a:rPr>
              <a:t>وَتَطَوُّحِهَا</a:t>
            </a:r>
            <a:r>
              <a:rPr lang="ar-SA" sz="3600" dirty="0">
                <a:effectLst>
                  <a:glow rad="127000">
                    <a:schemeClr val="tx1"/>
                  </a:glow>
                </a:effectLst>
                <a:ea typeface="ＭＳ Ｐゴシック" charset="0"/>
              </a:rPr>
              <a:t> كُلَّ مُشْتَهَيَاتِهَا الَّتِي كَانَتْ فِي أَيَّامِ الْقِدَمِ. عِنْدَ سُقُوطِ شَعْبِهَا بِيَدِ الْعَدُوِّ وَلَيْسَ مَنْ يُسَاعِدُهَا. رَأَتْهَا الأَعْدَاءُ. ضَحِكُوا عَلَى هَلاَكِهَا. </a:t>
            </a:r>
          </a:p>
        </p:txBody>
      </p:sp>
    </p:spTree>
    <p:extLst>
      <p:ext uri="{BB962C8B-B14F-4D97-AF65-F5344CB8AC3E}">
        <p14:creationId xmlns:p14="http://schemas.microsoft.com/office/powerpoint/2010/main" val="3156136632"/>
      </p:ext>
    </p:extLst>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Why did many Jews move to Babylon? - Quora">
            <a:extLst>
              <a:ext uri="{FF2B5EF4-FFF2-40B4-BE49-F238E27FC236}">
                <a16:creationId xmlns:a16="http://schemas.microsoft.com/office/drawing/2014/main" id="{518413D3-286A-1B5F-061C-87CB4054B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33"/>
            <a:ext cx="6800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80000" y="-52251"/>
            <a:ext cx="3888154" cy="6918959"/>
          </a:xfrm>
          <a:solidFill>
            <a:schemeClr val="tx1"/>
          </a:solidFill>
          <a:effectLst>
            <a:outerShdw blurRad="63500" dist="35921" dir="2700000" algn="ctr" rotWithShape="0">
              <a:schemeClr val="tx2">
                <a:alpha val="74998"/>
              </a:schemeClr>
            </a:outerShdw>
          </a:effectLst>
        </p:spPr>
        <p:txBody>
          <a:bodyPr anchor="ctr"/>
          <a:lstStyle/>
          <a:p>
            <a:pPr rtl="1"/>
            <a:r>
              <a:rPr lang="ar-SA" sz="4000" dirty="0"/>
              <a:t>مراثي ١ : ٨</a:t>
            </a:r>
            <a:br>
              <a:rPr lang="ar-SA" sz="4000" dirty="0"/>
            </a:br>
            <a:br>
              <a:rPr lang="en-US" sz="4000" dirty="0"/>
            </a:br>
            <a:r>
              <a:rPr lang="ar-SA" sz="4000" dirty="0"/>
              <a:t>قَدْ أَخْطَأَتْ أُورُشَلِيمُ خَطِيَّةً مِنْ أَجْلِ ذَلِكَ صَارَتْ رَجِسَةً. كُلُّ مُكَرِّمِيهَا يَحْتَقِرُونَهَا لأَنَّهُمْ رَأُوا عَوْرَتَهَا وَهِيَ أَيْضاً تَتَنَهَّدُ وَتَرْجِعُ إِلَى الْوَرَاءِ. </a:t>
            </a:r>
          </a:p>
        </p:txBody>
      </p:sp>
    </p:spTree>
    <p:extLst>
      <p:ext uri="{BB962C8B-B14F-4D97-AF65-F5344CB8AC3E}">
        <p14:creationId xmlns:p14="http://schemas.microsoft.com/office/powerpoint/2010/main" val="1592787136"/>
      </p:ext>
    </p:extLst>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at Was David's Sin in Numbering Israel? – Focus Online">
            <a:extLst>
              <a:ext uri="{FF2B5EF4-FFF2-40B4-BE49-F238E27FC236}">
                <a16:creationId xmlns:a16="http://schemas.microsoft.com/office/drawing/2014/main" id="{D9F1A00C-11FC-6CD0-786D-0DC7C81BB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3" y="3534507"/>
            <a:ext cx="9186333"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33639"/>
          </a:xfrm>
          <a:effectLst>
            <a:outerShdw blurRad="63500" dist="35921" dir="2700000" algn="ctr" rotWithShape="0">
              <a:schemeClr val="tx2">
                <a:alpha val="74998"/>
              </a:schemeClr>
            </a:outerShdw>
          </a:effectLst>
        </p:spPr>
        <p:txBody>
          <a:bodyPr anchor="t"/>
          <a:lstStyle/>
          <a:p>
            <a:pPr rtl="1"/>
            <a:r>
              <a:rPr lang="ar-SA" sz="4000" dirty="0"/>
              <a:t>مراثي ١ : ٩</a:t>
            </a:r>
            <a:br>
              <a:rPr lang="en-US" sz="4000" dirty="0"/>
            </a:br>
            <a:br>
              <a:rPr lang="ar-SA" sz="4000" dirty="0"/>
            </a:br>
            <a:r>
              <a:rPr lang="ar-SA" sz="4000" dirty="0"/>
              <a:t>نَجَاسَتُهَا فِي أَذْيَالِهَا. لَمْ تَذْكُرْ آخِرَتَهَا وَقَدِ انْحَطَّتِ انْحِطَاطاً عَجِيباً. لَيْسَ لَهَا مُعَزٍّ. انْظُرْ يَا رَبُّ إِلَى مَذَلَّتِي لأَنَّ الْعَدُوَّ قَدْ تَعَظَّمَ. </a:t>
            </a:r>
          </a:p>
        </p:txBody>
      </p:sp>
    </p:spTree>
    <p:extLst>
      <p:ext uri="{BB962C8B-B14F-4D97-AF65-F5344CB8AC3E}">
        <p14:creationId xmlns:p14="http://schemas.microsoft.com/office/powerpoint/2010/main" val="1908147276"/>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33639"/>
          </a:xfrm>
          <a:effectLst>
            <a:outerShdw blurRad="63500" dist="35921" dir="2700000" algn="ctr" rotWithShape="0">
              <a:schemeClr val="tx2">
                <a:alpha val="74998"/>
              </a:schemeClr>
            </a:outerShdw>
          </a:effectLst>
        </p:spPr>
        <p:txBody>
          <a:bodyPr anchor="t"/>
          <a:lstStyle/>
          <a:p>
            <a:pPr rtl="1"/>
            <a:r>
              <a:rPr lang="ar-SA" sz="4000" dirty="0"/>
              <a:t>مراثي ١ : ١٠</a:t>
            </a:r>
            <a:br>
              <a:rPr lang="en-US" sz="4000" dirty="0"/>
            </a:br>
            <a:br>
              <a:rPr lang="ar-SA" sz="4000" dirty="0"/>
            </a:br>
            <a:r>
              <a:rPr lang="ar-SA" sz="4000" dirty="0"/>
              <a:t>بَسَطَ الْعَدُوُّ يَدَهُ عَلَى كُلِّ مُشْتَهَيَاتِهَا فَإِنَّهَا رَأَتِ الأُمَمَ دَخَلُوا مَقْدِسَهَا الَّذِينَ أَمَرْتَ أَنْ لاَ يَدْخُلُوا فِي جَمَاعَتِكَ. </a:t>
            </a:r>
          </a:p>
        </p:txBody>
      </p:sp>
      <p:pic>
        <p:nvPicPr>
          <p:cNvPr id="7170" name="Picture 2" descr="What Was the Importance of the Temple in Jerusalem? - Sponsor an Olive Tree  in Israel">
            <a:extLst>
              <a:ext uri="{FF2B5EF4-FFF2-40B4-BE49-F238E27FC236}">
                <a16:creationId xmlns:a16="http://schemas.microsoft.com/office/drawing/2014/main" id="{184F11CB-66DC-B5FA-3590-11EDC6340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73450"/>
            <a:ext cx="9144000" cy="33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544492"/>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y a 2,500-year-old Hebrew poem still matters">
            <a:extLst>
              <a:ext uri="{FF2B5EF4-FFF2-40B4-BE49-F238E27FC236}">
                <a16:creationId xmlns:a16="http://schemas.microsoft.com/office/drawing/2014/main" id="{C56A3D57-1948-94BF-40C0-C17522D44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112638"/>
            <a:ext cx="9143999" cy="373363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4000" dirty="0">
                <a:effectLst>
                  <a:glow rad="127000">
                    <a:schemeClr val="tx1"/>
                  </a:glow>
                </a:effectLst>
                <a:ea typeface="ＭＳ Ｐゴシック" charset="0"/>
              </a:rPr>
              <a:t>مراثي ١ : ١١</a:t>
            </a:r>
            <a:br>
              <a:rPr lang="en-US" sz="4000" dirty="0">
                <a:effectLst>
                  <a:glow rad="127000">
                    <a:schemeClr val="tx1"/>
                  </a:glow>
                </a:effectLst>
                <a:ea typeface="ＭＳ Ｐゴシック" charset="0"/>
              </a:rPr>
            </a:b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كُلُّ شَعْبِهَا يَتَنَهَّدُونَ يَطْلُبُونَ خُبْزاً. دَفَعُوا مُشْتَهَيَاتِهِمْ لِلأَكْلِ لأَجْلِ رَدِّ النَّفْسِ. «انْظُرْ يَا رَبُّ وَتَطَلَّعْ لأَنِّي قَدْ صِرْتُ مُحْتَقَرَةً]. </a:t>
            </a:r>
          </a:p>
        </p:txBody>
      </p:sp>
    </p:spTree>
    <p:extLst>
      <p:ext uri="{BB962C8B-B14F-4D97-AF65-F5344CB8AC3E}">
        <p14:creationId xmlns:p14="http://schemas.microsoft.com/office/powerpoint/2010/main" val="3814148890"/>
      </p:ext>
    </p:extLst>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2854408"/>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أما إليكم يا جميع عابري الطريق تطلعوا وانظروا إن كان حزن مثل حزني الذي صنع بي الذي أذلني به الرب يوم حمو غضبه</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(مرا 1: 12)</a:t>
            </a:r>
            <a:endParaRPr lang="en-US" sz="4000" dirty="0">
              <a:effectLst>
                <a:glow rad="127000">
                  <a:schemeClr val="tx1"/>
                </a:glow>
              </a:effectLst>
              <a:ea typeface="ＭＳ Ｐゴシック" charset="0"/>
              <a:cs typeface="ＭＳ Ｐゴシック" charset="0"/>
            </a:endParaRPr>
          </a:p>
        </p:txBody>
      </p:sp>
      <p:pic>
        <p:nvPicPr>
          <p:cNvPr id="2050" name="Picture 2" descr="New archive from Jewish Babylonian exile released | Cornell Chronicle">
            <a:extLst>
              <a:ext uri="{FF2B5EF4-FFF2-40B4-BE49-F238E27FC236}">
                <a16:creationId xmlns:a16="http://schemas.microsoft.com/office/drawing/2014/main" id="{27FD4DBE-379D-E321-EAC9-7A64A01D5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2807515"/>
            <a:ext cx="70485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27603"/>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حتى عند تدمير أورشليم بسبب خطيتها (1: 1- 2: 22)، كان الله أمينًا لعهده مع إبراهيم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بعدم القضاء نهائياً على يهوذا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بالرغم من استحقاقها (3: 22-23).</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928087" y="44450"/>
            <a:ext cx="111097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347 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مراثي إرميا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803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7118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dirty="0">
                <a:effectLst>
                  <a:glow rad="127000">
                    <a:schemeClr val="tx1"/>
                  </a:glow>
                </a:effectLst>
                <a:ea typeface="ＭＳ Ｐゴシック" charset="0"/>
              </a:rPr>
              <a:t>من العلاء أرسل ناراً إلى عظامي فسرت فيها بسط شبكة لرجلي ردني إلى الوراء جعلني خربة اليوم كله مغمومة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(مرا 1: 13)</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416180934"/>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عواطف وأسباب السقوط</a:t>
                      </a:r>
                      <a:endParaRPr kumimoji="0" lang="en-GB"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السقوط</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endParaRPr lang="ar-JO"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الاعتراف</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بالدينونة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عواطف</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إرميا</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الثقة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بالقادة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الصلاة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i="0" kern="1200" dirty="0">
                          <a:solidFill>
                            <a:schemeClr val="bg1"/>
                          </a:solidFill>
                          <a:effectLst/>
                          <a:latin typeface="Arial" panose="020B0604020202020204" pitchFamily="34" charset="0"/>
                          <a:ea typeface="Times New Roman"/>
                          <a:cs typeface="Arial" panose="020B0604020202020204" pitchFamily="34" charset="0"/>
                        </a:rPr>
                        <a:t>الاصحاح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الرجاء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الرثاء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حبكة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حبكة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(66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2 سطر</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بلا 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الناس</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النبي</a:t>
                      </a: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الناس</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الثالث</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الثالث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11- 4: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("نحن/لنا")</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 (286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مراثي إرميا</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141834" y="3993958"/>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بـ</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حاجتك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964B86C3-42C0-B54C-B088-97339252B24B}"/>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خمسة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طرق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للتوبة...</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802D1ABC-DE44-B44F-8AA6-842EA805EDD8}"/>
              </a:ext>
            </a:extLst>
          </p:cNvPr>
          <p:cNvSpPr txBox="1">
            <a:spLocks noChangeAspect="1"/>
          </p:cNvSpPr>
          <p:nvPr/>
        </p:nvSpPr>
        <p:spPr>
          <a:xfrm rot="21006683">
            <a:off x="1668208" y="4997689"/>
            <a:ext cx="7751367"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defPPr>
              <a:defRPr lang="en-US"/>
            </a:defPPr>
            <a:lvl1pPr algn="ctr">
              <a:defRPr sz="2400" b="1">
                <a:latin typeface="Arial" panose="020B0604020202020204" pitchFamily="34" charset="0"/>
                <a:cs typeface="Arial" panose="020B0604020202020204" pitchFamily="34" charset="0"/>
              </a:defRPr>
            </a:lvl1pPr>
          </a:lstStyle>
          <a:p>
            <a:r>
              <a:rPr lang="ar-JO" dirty="0"/>
              <a:t>هل تعترف بأن خطيئتك قد وضعتك في حالة حزينة؟</a:t>
            </a:r>
            <a:endParaRPr lang="en-US" dirty="0"/>
          </a:p>
        </p:txBody>
      </p:sp>
    </p:spTree>
    <p:extLst>
      <p:ext uri="{BB962C8B-B14F-4D97-AF65-F5344CB8AC3E}">
        <p14:creationId xmlns:p14="http://schemas.microsoft.com/office/powerpoint/2010/main" val="9746958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مراثي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612408658"/>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1837231195"/>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مشاعر وأسباب السقوط</a:t>
                      </a:r>
                      <a:endParaRPr kumimoji="0" lang="en-GB"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الدينونة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معروفة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مشاعر</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إرميا</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الثقة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بالقادة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الصلاة</a:t>
                      </a: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i="0" kern="1200" dirty="0">
                          <a:solidFill>
                            <a:schemeClr val="bg1"/>
                          </a:solidFill>
                          <a:effectLst/>
                          <a:latin typeface="Arial" panose="020B0604020202020204" pitchFamily="34" charset="0"/>
                          <a:ea typeface="Times New Roman"/>
                          <a:cs typeface="Arial" panose="020B0604020202020204" pitchFamily="34" charset="0"/>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المسبب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الرجاء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الرثاء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 </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أفقي</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سطرين</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أفقيين</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غير أفقي</a:t>
                      </a: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النبي</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الشعب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المراثي</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خمس </a:t>
            </a: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طرق للتوبة</a:t>
            </a:r>
            <a:endPar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5D6C35B-1ACF-D34E-919B-2FB9F5C45D8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باحتياجك</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45D6C35B-1ACF-D34E-919B-2FB9F5C45D85}"/>
              </a:ext>
            </a:extLst>
          </p:cNvPr>
          <p:cNvSpPr txBox="1">
            <a:spLocks noChangeAspect="1"/>
          </p:cNvSpPr>
          <p:nvPr/>
        </p:nvSpPr>
        <p:spPr>
          <a:xfrm rot="21006683">
            <a:off x="2231393" y="3095727"/>
            <a:ext cx="157790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بخطئك</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31525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dirty="0">
                <a:effectLst>
                  <a:glow rad="127000">
                    <a:schemeClr val="tx1"/>
                  </a:glow>
                </a:effectLst>
                <a:ea typeface="ＭＳ Ｐゴシック" charset="0"/>
              </a:rPr>
              <a:t>كيف غطى السيد بغضبه</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ابنة صهيون بالظلام</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ألقى من السماء إلى الأرض</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فخر إسرائيل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و لم يذكر موطئ قدميه</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في يوم غضبه</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(مرا 2: 1)</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31905996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dirty="0">
                <a:effectLst>
                  <a:glow rad="127000">
                    <a:schemeClr val="tx1"/>
                  </a:glow>
                </a:effectLst>
                <a:ea typeface="ＭＳ Ｐゴシック" charset="0"/>
              </a:rPr>
              <a:t>ابتلع السيد ولم يشفق</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كل مساكن يعقوب</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نقض بسخطه</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حصون بنت يهوذا</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أوصلها إلى الأرض</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نجس المملكة ورؤساءها</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(مرا 2: 2)</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28024387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dirty="0">
                <a:effectLst>
                  <a:glow rad="127000">
                    <a:schemeClr val="tx1"/>
                  </a:glow>
                </a:effectLst>
                <a:ea typeface="ＭＳ Ｐゴシック" charset="0"/>
              </a:rPr>
              <a:t>عضب بحمو غضبه</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كل قرن لإسرائيل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رد إلى الوراء يمينه</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أمام العدو</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و اشتعل في يعقوب</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مثل نار ملتهبة</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تأكل ما حواليها</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(2: 3)</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10808811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1" name="Rectangle 3"/>
          <p:cNvSpPr>
            <a:spLocks noChangeArrowheads="1"/>
          </p:cNvSpPr>
          <p:nvPr/>
        </p:nvSpPr>
        <p:spPr bwMode="auto">
          <a:xfrm>
            <a:off x="2286000" y="-661988"/>
            <a:ext cx="91440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pic>
        <p:nvPicPr>
          <p:cNvPr id="140292"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l="2971" t="34035" r="3712" b="44731"/>
          <a:stretch>
            <a:fillRect/>
          </a:stretch>
        </p:blipFill>
        <p:spPr bwMode="auto">
          <a:xfrm>
            <a:off x="0" y="1962150"/>
            <a:ext cx="9144000" cy="372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3" name="TextBox 8"/>
          <p:cNvSpPr txBox="1">
            <a:spLocks noChangeArrowheads="1"/>
          </p:cNvSpPr>
          <p:nvPr/>
        </p:nvSpPr>
        <p:spPr bwMode="auto">
          <a:xfrm>
            <a:off x="8526185" y="6350"/>
            <a:ext cx="57419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٤٩٦</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9" name="Table 2">
            <a:extLst>
              <a:ext uri="{FF2B5EF4-FFF2-40B4-BE49-F238E27FC236}">
                <a16:creationId xmlns:a16="http://schemas.microsoft.com/office/drawing/2014/main" id="{7F36169B-DEBD-6DF5-5481-27CDA6A02904}"/>
              </a:ext>
            </a:extLst>
          </p:cNvPr>
          <p:cNvGraphicFramePr>
            <a:graphicFrameLocks noGrp="1"/>
          </p:cNvGraphicFramePr>
          <p:nvPr>
            <p:extLst>
              <p:ext uri="{D42A27DB-BD31-4B8C-83A1-F6EECF244321}">
                <p14:modId xmlns:p14="http://schemas.microsoft.com/office/powerpoint/2010/main" val="2814468665"/>
              </p:ext>
            </p:extLst>
          </p:nvPr>
        </p:nvGraphicFramePr>
        <p:xfrm>
          <a:off x="0" y="1296088"/>
          <a:ext cx="9144000" cy="5561911"/>
        </p:xfrm>
        <a:graphic>
          <a:graphicData uri="http://schemas.openxmlformats.org/drawingml/2006/table">
            <a:tbl>
              <a:tblPr firstRow="1" bandRow="1">
                <a:tableStyleId>{5C22544A-7EE6-4342-B048-85BDC9FD1C3A}</a:tableStyleId>
              </a:tblPr>
              <a:tblGrid>
                <a:gridCol w="802888">
                  <a:extLst>
                    <a:ext uri="{9D8B030D-6E8A-4147-A177-3AD203B41FA5}">
                      <a16:colId xmlns:a16="http://schemas.microsoft.com/office/drawing/2014/main" val="710916003"/>
                    </a:ext>
                  </a:extLst>
                </a:gridCol>
                <a:gridCol w="3180175">
                  <a:extLst>
                    <a:ext uri="{9D8B030D-6E8A-4147-A177-3AD203B41FA5}">
                      <a16:colId xmlns:a16="http://schemas.microsoft.com/office/drawing/2014/main" val="3634782429"/>
                    </a:ext>
                  </a:extLst>
                </a:gridCol>
                <a:gridCol w="898902">
                  <a:extLst>
                    <a:ext uri="{9D8B030D-6E8A-4147-A177-3AD203B41FA5}">
                      <a16:colId xmlns:a16="http://schemas.microsoft.com/office/drawing/2014/main" val="2617891729"/>
                    </a:ext>
                  </a:extLst>
                </a:gridCol>
                <a:gridCol w="4262035">
                  <a:extLst>
                    <a:ext uri="{9D8B030D-6E8A-4147-A177-3AD203B41FA5}">
                      <a16:colId xmlns:a16="http://schemas.microsoft.com/office/drawing/2014/main" val="2053965818"/>
                    </a:ext>
                  </a:extLst>
                </a:gridCol>
              </a:tblGrid>
              <a:tr h="661183">
                <a:tc gridSpan="2">
                  <a:txBody>
                    <a:bodyPr/>
                    <a:lstStyle/>
                    <a:p>
                      <a:pPr algn="just"/>
                      <a:r>
                        <a:rPr lang="ar-SA" sz="3600" b="1" i="0" dirty="0">
                          <a:latin typeface="Arial" panose="020B0604020202020204" pitchFamily="34" charset="0"/>
                          <a:cs typeface="Arial" panose="020B0604020202020204" pitchFamily="34" charset="0"/>
                        </a:rPr>
                        <a:t>مراثي</a:t>
                      </a:r>
                      <a:endParaRPr lang="en-US" sz="3600" b="1" i="0" dirty="0">
                        <a:latin typeface="Arial" panose="020B0604020202020204" pitchFamily="34" charset="0"/>
                        <a:cs typeface="Arial" panose="020B0604020202020204" pitchFamily="34" charset="0"/>
                      </a:endParaRPr>
                    </a:p>
                  </a:txBody>
                  <a:tcPr anchor="ctr">
                    <a:solidFill>
                      <a:schemeClr val="accent6"/>
                    </a:solidFill>
                  </a:tcPr>
                </a:tc>
                <a:tc hMerge="1">
                  <a:txBody>
                    <a:bodyPr/>
                    <a:lstStyle/>
                    <a:p>
                      <a:endParaRPr lang="en-US" dirty="0"/>
                    </a:p>
                  </a:txBody>
                  <a:tcPr/>
                </a:tc>
                <a:tc gridSpan="2">
                  <a:txBody>
                    <a:bodyPr/>
                    <a:lstStyle/>
                    <a:p>
                      <a:pPr algn="just"/>
                      <a:r>
                        <a:rPr lang="ar-SA" sz="3600" b="1" i="0" dirty="0">
                          <a:latin typeface="Arial" panose="020B0604020202020204" pitchFamily="34" charset="0"/>
                          <a:cs typeface="Arial" panose="020B0604020202020204" pitchFamily="34" charset="0"/>
                        </a:rPr>
                        <a:t>تثنية</a:t>
                      </a:r>
                      <a:endParaRPr lang="en-US" sz="3600" b="1" i="0" dirty="0">
                        <a:latin typeface="Arial" panose="020B0604020202020204" pitchFamily="34" charset="0"/>
                        <a:cs typeface="Arial" panose="020B0604020202020204" pitchFamily="34" charset="0"/>
                      </a:endParaRPr>
                    </a:p>
                  </a:txBody>
                  <a:tcPr anchor="ctr">
                    <a:solidFill>
                      <a:schemeClr val="accent6"/>
                    </a:solidFill>
                  </a:tcPr>
                </a:tc>
                <a:tc hMerge="1">
                  <a:txBody>
                    <a:bodyPr/>
                    <a:lstStyle/>
                    <a:p>
                      <a:endParaRPr lang="en-US" dirty="0"/>
                    </a:p>
                  </a:txBody>
                  <a:tcPr/>
                </a:tc>
                <a:extLst>
                  <a:ext uri="{0D108BD9-81ED-4DB2-BD59-A6C34878D82A}">
                    <a16:rowId xmlns:a16="http://schemas.microsoft.com/office/drawing/2014/main" val="2033386314"/>
                  </a:ext>
                </a:extLst>
              </a:tr>
              <a:tr h="1798194">
                <a:tc>
                  <a:txBody>
                    <a:bodyPr/>
                    <a:lstStyle/>
                    <a:p>
                      <a:pPr algn="ctr"/>
                      <a:r>
                        <a:rPr lang="ar-SA" sz="2400" b="1" i="0" dirty="0">
                          <a:latin typeface="Arial" panose="020B0604020202020204" pitchFamily="34" charset="0"/>
                          <a:cs typeface="Arial" panose="020B0604020202020204" pitchFamily="34" charset="0"/>
                        </a:rPr>
                        <a:t>٢:  ١٥</a:t>
                      </a:r>
                      <a:endParaRPr lang="en-US" sz="2400" b="1" i="0" dirty="0">
                        <a:latin typeface="Arial" panose="020B0604020202020204" pitchFamily="34" charset="0"/>
                        <a:cs typeface="Arial" panose="020B0604020202020204" pitchFamily="34" charset="0"/>
                      </a:endParaRPr>
                    </a:p>
                  </a:txBody>
                  <a:tcPr/>
                </a:tc>
                <a:tc>
                  <a:txBody>
                    <a:bodyPr/>
                    <a:lstStyle/>
                    <a:p>
                      <a:pPr algn="ctr" rtl="1"/>
                      <a:r>
                        <a:rPr lang="ar-JO" sz="2400" b="1" i="0" kern="1200" dirty="0">
                          <a:solidFill>
                            <a:schemeClr val="dk1"/>
                          </a:solidFill>
                          <a:effectLst/>
                          <a:latin typeface="Arial Narrow" panose="020B0604020202020204" pitchFamily="34" charset="0"/>
                          <a:ea typeface="+mn-ea"/>
                          <a:cs typeface="Arial Narrow" panose="020B0604020202020204" pitchFamily="34" charset="0"/>
                        </a:rPr>
                        <a:t>يُصَفِّقُ عَلَيْكِ بِٱلْأَيَادِي كُلُّ عَابِرِي ٱلطَّرِيقِ. يَصْفِرُونَ وَيَنْغُضُونَ رُؤُوسَهُمْ عَلَى بِنْتِ أُورُشَلِيمَ</a:t>
                      </a:r>
                      <a:r>
                        <a:rPr lang="en-US" sz="2400" b="1" i="0" kern="1200" dirty="0">
                          <a:solidFill>
                            <a:schemeClr val="dk1"/>
                          </a:solidFill>
                          <a:effectLst/>
                          <a:latin typeface="Arial" panose="020B0604020202020204" pitchFamily="34" charset="0"/>
                          <a:ea typeface="+mn-ea"/>
                          <a:cs typeface="Arial" panose="020B0604020202020204" pitchFamily="34" charset="0"/>
                        </a:rPr>
                        <a:t>.</a:t>
                      </a:r>
                    </a:p>
                  </a:txBody>
                  <a:tcPr/>
                </a:tc>
                <a:tc>
                  <a:txBody>
                    <a:bodyPr/>
                    <a:lstStyle/>
                    <a:p>
                      <a:pPr algn="ctr"/>
                      <a:r>
                        <a:rPr lang="ar-SA" sz="2400" b="1" i="0" dirty="0">
                          <a:latin typeface="Arial" panose="020B0604020202020204" pitchFamily="34" charset="0"/>
                          <a:cs typeface="Arial" panose="020B0604020202020204" pitchFamily="34" charset="0"/>
                        </a:rPr>
                        <a:t>٢٨: ٣٧</a:t>
                      </a:r>
                      <a:endParaRPr lang="en-US" sz="2400" b="1" i="0" dirty="0">
                        <a:latin typeface="Arial" panose="020B0604020202020204" pitchFamily="34" charset="0"/>
                        <a:cs typeface="Arial" panose="020B060402020202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dk1"/>
                          </a:solidFill>
                          <a:effectLst/>
                          <a:latin typeface="Arial Narrow" panose="020B0604020202020204" pitchFamily="34" charset="0"/>
                          <a:ea typeface="+mn-ea"/>
                          <a:cs typeface="Arial Narrow" panose="020B0604020202020204" pitchFamily="34" charset="0"/>
                        </a:rPr>
                        <a:t>وَتَكُونُ دَهَشًا وَمَثَلًا وَهُزْأَةً فِي جَمِيعِ ٱلشُّعُوبِ ٱلَّذِينَ يَسُوقُكَ ٱلرَّبُّ إِلَيْهِمْ</a:t>
                      </a:r>
                      <a:r>
                        <a:rPr lang="ar-JO" sz="2400" b="0" i="0" kern="1200" dirty="0">
                          <a:solidFill>
                            <a:schemeClr val="dk1"/>
                          </a:solidFill>
                          <a:effectLst/>
                          <a:latin typeface="+mn-lt"/>
                          <a:ea typeface="+mn-ea"/>
                          <a:cs typeface="+mn-cs"/>
                        </a:rPr>
                        <a:t>.</a:t>
                      </a:r>
                      <a:endParaRPr lang="en-US" sz="2400" b="1" i="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32992696"/>
                  </a:ext>
                </a:extLst>
              </a:tr>
              <a:tr h="1978662">
                <a:tc>
                  <a:txBody>
                    <a:bodyPr/>
                    <a:lstStyle/>
                    <a:p>
                      <a:pPr algn="ctr"/>
                      <a:r>
                        <a:rPr lang="ar-SA" sz="2400" b="1" i="0" dirty="0">
                          <a:latin typeface="Arial" panose="020B0604020202020204" pitchFamily="34" charset="0"/>
                          <a:cs typeface="Arial" panose="020B0604020202020204" pitchFamily="34" charset="0"/>
                        </a:rPr>
                        <a:t>٢: ٢٠</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800" b="1" i="0" dirty="0">
                          <a:solidFill>
                            <a:srgbClr val="000000"/>
                          </a:solidFill>
                          <a:effectLst/>
                          <a:latin typeface="Arial Narrow" panose="020B0604020202020204" pitchFamily="34" charset="0"/>
                          <a:cs typeface="Arial Narrow" panose="020B0604020202020204" pitchFamily="34" charset="0"/>
                        </a:rPr>
                        <a:t>أ</a:t>
                      </a:r>
                      <a:r>
                        <a:rPr lang="ar-JO" sz="2400" b="1" i="0" dirty="0">
                          <a:solidFill>
                            <a:srgbClr val="000000"/>
                          </a:solidFill>
                          <a:effectLst/>
                          <a:latin typeface="Arial Narrow" panose="020B0604020202020204" pitchFamily="34" charset="0"/>
                          <a:cs typeface="Arial Narrow" panose="020B0604020202020204" pitchFamily="34" charset="0"/>
                        </a:rPr>
                        <a:t>تَأْكُلُ ٱلنِّسَاءُ ثَمَرَهُنَّ، أَطْفَالَ ٱلْحَضَانَةِ</a:t>
                      </a:r>
                      <a:r>
                        <a:rPr lang="ar-JO" sz="2800" b="1" i="0" dirty="0">
                          <a:solidFill>
                            <a:srgbClr val="000000"/>
                          </a:solidFill>
                          <a:effectLst/>
                          <a:latin typeface="Arial Narrow" panose="020B0604020202020204" pitchFamily="34" charset="0"/>
                          <a:cs typeface="Arial Narrow" panose="020B0604020202020204" pitchFamily="34" charset="0"/>
                        </a:rPr>
                        <a:t>؟</a:t>
                      </a:r>
                      <a:endParaRPr lang="en-US" sz="2800" b="1" i="0" kern="1200" dirty="0">
                        <a:solidFill>
                          <a:schemeClr val="dk1"/>
                        </a:solidFill>
                        <a:effectLst/>
                        <a:latin typeface="Arial Narrow" panose="020B0604020202020204" pitchFamily="34" charset="0"/>
                        <a:ea typeface="+mn-ea"/>
                        <a:cs typeface="Arial Narrow" panose="020B0604020202020204" pitchFamily="34" charset="0"/>
                      </a:endParaRPr>
                    </a:p>
                  </a:txBody>
                  <a:tcPr/>
                </a:tc>
                <a:tc>
                  <a:txBody>
                    <a:bodyPr/>
                    <a:lstStyle/>
                    <a:p>
                      <a:pPr algn="ctr"/>
                      <a:r>
                        <a:rPr lang="ar-SA" sz="2400" b="1" i="0" dirty="0">
                          <a:latin typeface="Arial" panose="020B0604020202020204" pitchFamily="34" charset="0"/>
                          <a:cs typeface="Arial" panose="020B0604020202020204" pitchFamily="34" charset="0"/>
                        </a:rPr>
                        <a:t>٢٨: ٥٣</a:t>
                      </a:r>
                      <a:endParaRPr lang="en-US" sz="2400" b="1" i="0" dirty="0">
                        <a:latin typeface="Arial" panose="020B0604020202020204" pitchFamily="34" charset="0"/>
                        <a:cs typeface="Arial" panose="020B0604020202020204" pitchFamily="34" charset="0"/>
                      </a:endParaRPr>
                    </a:p>
                  </a:txBody>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JO" sz="2400" b="1" i="0" kern="1200" dirty="0">
                          <a:solidFill>
                            <a:schemeClr val="dk1"/>
                          </a:solidFill>
                          <a:effectLst/>
                          <a:latin typeface="Arial Narrow" panose="020B0604020202020204" pitchFamily="34" charset="0"/>
                          <a:ea typeface="+mn-ea"/>
                          <a:cs typeface="Arial Narrow" panose="020B0604020202020204" pitchFamily="34" charset="0"/>
                        </a:rPr>
                        <a:t>فَتَأْكُلُ ثَمَرَةَ بَطْنِكَ، لَحْمَ بَنِيكَ وَبَنَاتِكَ ٱلَّذِينَ أَعْطَاكَ ٱلرَّبُّ إِلَهُكَ فِي ٱلْحِصَارِ وَٱلضِّيقَةِ ٱلَّتِي يُضَايِقُكَ بِهَا عَدُوُّكَ.</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tc>
                <a:extLst>
                  <a:ext uri="{0D108BD9-81ED-4DB2-BD59-A6C34878D82A}">
                    <a16:rowId xmlns:a16="http://schemas.microsoft.com/office/drawing/2014/main" val="2470269056"/>
                  </a:ext>
                </a:extLst>
              </a:tr>
              <a:tr h="1123872">
                <a:tc>
                  <a:txBody>
                    <a:bodyPr/>
                    <a:lstStyle/>
                    <a:p>
                      <a:pPr algn="ctr"/>
                      <a:r>
                        <a:rPr lang="ar-SA" sz="2400" b="1" i="0" dirty="0">
                          <a:latin typeface="Arial" panose="020B0604020202020204" pitchFamily="34" charset="0"/>
                          <a:cs typeface="Arial" panose="020B0604020202020204" pitchFamily="34" charset="0"/>
                        </a:rPr>
                        <a:t>٢: ٢١</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kern="1200" baseline="30000" dirty="0">
                          <a:solidFill>
                            <a:schemeClr val="dk1"/>
                          </a:solidFill>
                          <a:effectLst/>
                          <a:latin typeface="Arial Narrow" panose="020B0604020202020204" pitchFamily="34" charset="0"/>
                          <a:ea typeface="+mn-ea"/>
                          <a:cs typeface="Arial Narrow" panose="020B0604020202020204" pitchFamily="34" charset="0"/>
                        </a:rPr>
                        <a:t> </a:t>
                      </a:r>
                      <a:r>
                        <a:rPr lang="ar-JO" sz="2400" b="1" i="0" kern="1200" dirty="0">
                          <a:solidFill>
                            <a:schemeClr val="dk1"/>
                          </a:solidFill>
                          <a:effectLst/>
                          <a:latin typeface="Arial Narrow" panose="020B0604020202020204" pitchFamily="34" charset="0"/>
                          <a:ea typeface="+mn-ea"/>
                          <a:cs typeface="Arial Narrow" panose="020B0604020202020204" pitchFamily="34" charset="0"/>
                        </a:rPr>
                        <a:t>ٱضْطَجَعَتْ عَلَى ٱلْأَرْضِ فِي ٱلشَّوَارِعِ ٱلصِّبْيَانُ وَٱلشُّيُوخُ</a:t>
                      </a:r>
                      <a:r>
                        <a:rPr lang="ar-JO" sz="2400" b="0" i="0" kern="1200" dirty="0">
                          <a:solidFill>
                            <a:schemeClr val="dk1"/>
                          </a:solidFill>
                          <a:effectLst/>
                          <a:latin typeface="+mn-lt"/>
                          <a:ea typeface="+mn-ea"/>
                          <a:cs typeface="+mn-cs"/>
                        </a:rPr>
                        <a:t>. </a:t>
                      </a:r>
                      <a:endParaRPr lang="en-US" sz="2400" b="1" i="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algn="ctr"/>
                      <a:r>
                        <a:rPr lang="ar-SA" sz="2400" b="1" i="0" dirty="0">
                          <a:latin typeface="Arial" panose="020B0604020202020204" pitchFamily="34" charset="0"/>
                          <a:cs typeface="Arial" panose="020B0604020202020204" pitchFamily="34" charset="0"/>
                        </a:rPr>
                        <a:t>٢٨: ٥٠</a:t>
                      </a:r>
                      <a:endParaRPr lang="en-US" sz="2400" b="1" i="0" dirty="0">
                        <a:latin typeface="Arial" panose="020B0604020202020204" pitchFamily="34" charset="0"/>
                        <a:cs typeface="Arial" panose="020B060402020202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dk1"/>
                          </a:solidFill>
                          <a:effectLst/>
                          <a:latin typeface="Arial Narrow" panose="020B0604020202020204" pitchFamily="34" charset="0"/>
                          <a:ea typeface="+mn-ea"/>
                          <a:cs typeface="Arial Narrow" panose="020B0604020202020204" pitchFamily="34" charset="0"/>
                        </a:rPr>
                        <a:t>أُمَّةً جَافِيَةَ ٱلْوَجْهِ لَا تَهَابُ ٱلشَّيْخَ وَلَا تَحِنُّ إِلَى ٱلْوَلَدِ</a:t>
                      </a:r>
                      <a:endParaRPr lang="en-US" sz="2400" b="1" i="0" kern="1200" dirty="0">
                        <a:solidFill>
                          <a:schemeClr val="dk1"/>
                        </a:solidFill>
                        <a:effectLst/>
                        <a:latin typeface="Arial Narrow" panose="020B0604020202020204" pitchFamily="34" charset="0"/>
                        <a:ea typeface="+mn-ea"/>
                        <a:cs typeface="Arial Narrow" panose="020B0604020202020204" pitchFamily="34" charset="0"/>
                      </a:endParaRPr>
                    </a:p>
                  </a:txBody>
                  <a:tcPr/>
                </a:tc>
                <a:extLst>
                  <a:ext uri="{0D108BD9-81ED-4DB2-BD59-A6C34878D82A}">
                    <a16:rowId xmlns:a16="http://schemas.microsoft.com/office/drawing/2014/main" val="293459607"/>
                  </a:ext>
                </a:extLst>
              </a:tr>
            </a:tbl>
          </a:graphicData>
        </a:graphic>
      </p:graphicFrame>
      <p:sp>
        <p:nvSpPr>
          <p:cNvPr id="11" name="Text Box 6">
            <a:extLst>
              <a:ext uri="{FF2B5EF4-FFF2-40B4-BE49-F238E27FC236}">
                <a16:creationId xmlns:a16="http://schemas.microsoft.com/office/drawing/2014/main" id="{6DC3E73F-171C-1ED8-7664-601BBAF5DF4E}"/>
              </a:ext>
            </a:extLst>
          </p:cNvPr>
          <p:cNvSpPr txBox="1">
            <a:spLocks noChangeArrowheads="1"/>
          </p:cNvSpPr>
          <p:nvPr/>
        </p:nvSpPr>
        <p:spPr bwMode="auto">
          <a:xfrm>
            <a:off x="121403" y="6524711"/>
            <a:ext cx="541020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ＭＳ Ｐゴシック" charset="0"/>
              </a:rPr>
              <a:t>Bible Knowledge Commentary, 1:1209</a:t>
            </a:r>
          </a:p>
        </p:txBody>
      </p:sp>
      <p:sp>
        <p:nvSpPr>
          <p:cNvPr id="8" name="Text Box 5">
            <a:extLst>
              <a:ext uri="{FF2B5EF4-FFF2-40B4-BE49-F238E27FC236}">
                <a16:creationId xmlns:a16="http://schemas.microsoft.com/office/drawing/2014/main" id="{58AB9E2D-C1E2-FB40-BA9E-09A4F1171FB7}"/>
              </a:ext>
            </a:extLst>
          </p:cNvPr>
          <p:cNvSpPr txBox="1">
            <a:spLocks noChangeArrowheads="1"/>
          </p:cNvSpPr>
          <p:nvPr/>
        </p:nvSpPr>
        <p:spPr bwMode="auto">
          <a:xfrm>
            <a:off x="0" y="231795"/>
            <a:ext cx="9144000" cy="76944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التوازيات بين سفر المراثي وسفر التثنية</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205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3282" name="Title 1"/>
          <p:cNvSpPr>
            <a:spLocks noGrp="1"/>
          </p:cNvSpPr>
          <p:nvPr>
            <p:ph type="title"/>
          </p:nvPr>
        </p:nvSpPr>
        <p:spPr>
          <a:xfrm>
            <a:off x="72008" y="115888"/>
            <a:ext cx="9071992" cy="792162"/>
          </a:xfrm>
        </p:spPr>
        <p:txBody>
          <a:bodyPr/>
          <a:lstStyle/>
          <a:p>
            <a:r>
              <a:rPr lang="ar-JO" sz="3600" dirty="0">
                <a:solidFill>
                  <a:schemeClr val="bg1"/>
                </a:solidFill>
                <a:ea typeface="ＭＳ Ｐゴシック" charset="0"/>
              </a:rPr>
              <a:t>تثنية 28 اللعنات                </a:t>
            </a:r>
            <a:r>
              <a:rPr lang="ar-JO" sz="3600" dirty="0">
                <a:solidFill>
                  <a:srgbClr val="000090"/>
                </a:solidFill>
                <a:ea typeface="ＭＳ Ｐゴシック" charset="0"/>
              </a:rPr>
              <a:t>تثنية 28 البركات</a:t>
            </a:r>
            <a:endParaRPr lang="en-US" sz="3600" dirty="0">
              <a:solidFill>
                <a:srgbClr val="FFFFFF"/>
              </a:solidFill>
              <a:ea typeface="ＭＳ Ｐゴシック"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rPr>
              <a:t>مباركاً تكون في المدينة ومباركاً تكون في الحقل (3)</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endParaRP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rPr>
              <a:t>مباركة تكون ثمرة بطنك وثمرة أرضك (4)</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rPr>
              <a:t>مباركة تكون سلتك ومعجنك (5)</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rPr>
              <a:t>مباركاً تكون في دخولك ومباركاً تكون في خروجك (6)</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rPr>
              <a:t>في طريق واحدة يخرج أعدائك عليك وفي سبع طرق يهربون أمامك (7)</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rPr>
              <a:t>تقرض أمماً كثيرة وأنت لا تقترض (12)</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endParaRP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ملعوناً تكون في المدينة وملعوناً تكون في الحقل (16)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ملعونة تكون سلتك ومعجنك (</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8</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ملعونة تكون ثمرة بطنك وثمرة أرضك (</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17</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ملعوناً تكون في دخولك وملعوناً تكون في خروجك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في طريق واحدة تخرج على أعدائك وفي سبع طرق تهرب أمامهم (25)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هو يقرضك وأنت لا تقرضه (44)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329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528893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44386"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144387"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220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44388"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sz="4000" dirty="0">
                <a:solidFill>
                  <a:srgbClr val="FFFFFF"/>
                </a:solidFill>
                <a:ea typeface="ＭＳ Ｐゴシック" charset="0"/>
              </a:rPr>
              <a:t>اللعنات النبوية</a:t>
            </a:r>
            <a:endParaRPr lang="en-US" sz="4000" dirty="0">
              <a:solidFill>
                <a:srgbClr val="FFFFFF"/>
              </a:solidFill>
              <a:ea typeface="ＭＳ Ｐゴシック" charset="0"/>
            </a:endParaRPr>
          </a:p>
        </p:txBody>
      </p:sp>
      <p:pic>
        <p:nvPicPr>
          <p:cNvPr id="144389"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لماذا؟</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7294" name="AutoShape 14"/>
          <p:cNvSpPr>
            <a:spLocks noChangeArrowheads="1"/>
          </p:cNvSpPr>
          <p:nvPr/>
        </p:nvSpPr>
        <p:spPr bwMode="auto">
          <a:xfrm>
            <a:off x="3773599" y="2909451"/>
            <a:ext cx="3449417" cy="3371136"/>
          </a:xfrm>
          <a:prstGeom prst="irregularSeal1">
            <a:avLst/>
          </a:prstGeom>
          <a:solidFill>
            <a:srgbClr val="990000"/>
          </a:solidFill>
          <a:ln w="57150" cap="sq">
            <a:solidFill>
              <a:srgbClr val="FFFFFF"/>
            </a:solidFill>
            <a:miter lim="800000"/>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السبي</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7296" name="AutoShape 16"/>
          <p:cNvSpPr>
            <a:spLocks noChangeArrowheads="1"/>
          </p:cNvSpPr>
          <p:nvPr/>
        </p:nvSpPr>
        <p:spPr bwMode="auto">
          <a:xfrm>
            <a:off x="417342" y="3963293"/>
            <a:ext cx="2019643"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تث 28</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46703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يجب أن تحفز أوقات المحن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الصبر على خلاص الله (3: 26)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بدلاً من الخلاص بواسطة الإنسان (4: 17).</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7995439" y="44450"/>
            <a:ext cx="10436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347 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مراثي إرميا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8650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Text Box 3"/>
          <p:cNvSpPr txBox="1">
            <a:spLocks noChangeArrowheads="1"/>
          </p:cNvSpPr>
          <p:nvPr/>
        </p:nvSpPr>
        <p:spPr bwMode="auto">
          <a:xfrm>
            <a:off x="381000" y="136525"/>
            <a:ext cx="8229600" cy="1323439"/>
          </a:xfrm>
          <a:prstGeom prst="rect">
            <a:avLst/>
          </a:prstGeom>
          <a:noFill/>
          <a:ln w="9525">
            <a:noFill/>
            <a:miter lim="800000"/>
            <a:headEnd/>
            <a:tailEnd/>
          </a:ln>
          <a:effectLst/>
        </p:spPr>
        <p:txBody>
          <a:bodyPr>
            <a:spAutoFit/>
          </a:bodyPr>
          <a:lstStyle>
            <a:defPPr>
              <a:defRPr lang="en-AU"/>
            </a:defPPr>
            <a:lvl3pPr marL="228600" lvl="2" algn="ctr">
              <a:defRPr sz="4000" b="1" i="1">
                <a:solidFill>
                  <a:schemeClr val="bg1"/>
                </a:solidFill>
                <a:effectLst>
                  <a:glow rad="139700">
                    <a:schemeClr val="tx1">
                      <a:alpha val="89000"/>
                    </a:schemeClr>
                  </a:glow>
                </a:effectLst>
                <a:latin typeface="Arial"/>
                <a:ea typeface="+mn-ea"/>
                <a:cs typeface="Arial"/>
              </a:defRPr>
            </a:lvl3pPr>
          </a:lstStyle>
          <a:p>
            <a:pPr marL="228600" marR="0" lvl="2" indent="0" algn="ctr" defTabSz="914400" rtl="0" eaLnBrk="1" fontAlgn="base" latinLnBrk="0" hangingPunct="1">
              <a:lnSpc>
                <a:spcPct val="100000"/>
              </a:lnSpc>
              <a:spcBef>
                <a:spcPct val="0"/>
              </a:spcBef>
              <a:spcAft>
                <a:spcPct val="0"/>
              </a:spcAft>
              <a:buClrTx/>
              <a:buSzTx/>
              <a:buFontTx/>
              <a:buNone/>
              <a:tabLst/>
              <a:defRPr/>
            </a:pPr>
            <a:r>
              <a:rPr kumimoji="0" lang="ar-JO" sz="4000" i="0" u="none" strike="noStrike" kern="1200" cap="none" spc="0" normalizeH="0" baseline="0" noProof="0" dirty="0">
                <a:ln>
                  <a:noFill/>
                </a:ln>
                <a:solidFill>
                  <a:srgbClr val="FFFFFF"/>
                </a:solidFill>
                <a:effectLst>
                  <a:glow rad="139700">
                    <a:srgbClr val="000000">
                      <a:alpha val="89000"/>
                    </a:srgbClr>
                  </a:glow>
                </a:effectLst>
                <a:uLnTx/>
                <a:uFillTx/>
                <a:latin typeface="Arial" panose="020B0604020202020204" pitchFamily="34" charset="0"/>
                <a:ea typeface="+mn-ea"/>
                <a:cs typeface="Arial" panose="020B0604020202020204" pitchFamily="34" charset="0"/>
              </a:rPr>
              <a:t>أهذه هي المدينة التي يقولون إنها كمال الجمال</a:t>
            </a:r>
          </a:p>
          <a:p>
            <a:pPr marL="228600" marR="0" lvl="2" indent="0" algn="ctr" defTabSz="914400" rtl="0" eaLnBrk="1" fontAlgn="base" latinLnBrk="0" hangingPunct="1">
              <a:lnSpc>
                <a:spcPct val="100000"/>
              </a:lnSpc>
              <a:spcBef>
                <a:spcPct val="0"/>
              </a:spcBef>
              <a:spcAft>
                <a:spcPct val="0"/>
              </a:spcAft>
              <a:buClrTx/>
              <a:buSzTx/>
              <a:buFontTx/>
              <a:buNone/>
              <a:tabLst/>
              <a:defRPr/>
            </a:pPr>
            <a:r>
              <a:rPr kumimoji="0" lang="ar-JO" sz="4000" i="0" u="none" strike="noStrike" kern="1200" cap="none" spc="0" normalizeH="0" baseline="0" noProof="0" dirty="0">
                <a:ln>
                  <a:noFill/>
                </a:ln>
                <a:solidFill>
                  <a:srgbClr val="FFFFFF"/>
                </a:solidFill>
                <a:effectLst>
                  <a:glow rad="139700">
                    <a:srgbClr val="000000">
                      <a:alpha val="89000"/>
                    </a:srgbClr>
                  </a:glow>
                </a:effectLst>
                <a:uLnTx/>
                <a:uFillTx/>
                <a:latin typeface="Arial" panose="020B0604020202020204" pitchFamily="34" charset="0"/>
                <a:ea typeface="+mn-ea"/>
                <a:cs typeface="Arial" panose="020B0604020202020204" pitchFamily="34" charset="0"/>
              </a:rPr>
              <a:t>بهجة كل الأرض</a:t>
            </a:r>
            <a:endParaRPr kumimoji="0" lang="en-US" sz="4000" i="0" u="none" strike="noStrike" kern="1200" cap="none" spc="0" normalizeH="0" baseline="0" noProof="0" dirty="0">
              <a:ln>
                <a:noFill/>
              </a:ln>
              <a:solidFill>
                <a:srgbClr val="FFFFFF"/>
              </a:solidFill>
              <a:effectLst>
                <a:glow rad="139700">
                  <a:srgbClr val="000000">
                    <a:alpha val="89000"/>
                  </a:srgbClr>
                </a:glow>
              </a:effectLst>
              <a:uLnTx/>
              <a:uFillTx/>
              <a:latin typeface="Arial" panose="020B0604020202020204" pitchFamily="34" charset="0"/>
              <a:ea typeface="+mn-ea"/>
              <a:cs typeface="Arial" panose="020B0604020202020204" pitchFamily="34" charset="0"/>
            </a:endParaRPr>
          </a:p>
        </p:txBody>
      </p:sp>
      <p:sp>
        <p:nvSpPr>
          <p:cNvPr id="172035" name="Rectangle 5"/>
          <p:cNvSpPr>
            <a:spLocks noGrp="1" noChangeArrowheads="1"/>
          </p:cNvSpPr>
          <p:nvPr>
            <p:ph type="title" idx="4294967295"/>
          </p:nvPr>
        </p:nvSpPr>
        <p:spPr>
          <a:xfrm>
            <a:off x="3429000" y="6172200"/>
            <a:ext cx="5638800" cy="609600"/>
          </a:xfrm>
          <a:solidFill>
            <a:schemeClr val="tx1"/>
          </a:solidFill>
        </p:spPr>
        <p:txBody>
          <a:bodyPr/>
          <a:lstStyle/>
          <a:p>
            <a:pPr eaLnBrk="1" hangingPunct="1"/>
            <a:r>
              <a:rPr lang="ar-JO" sz="3200" dirty="0">
                <a:solidFill>
                  <a:schemeClr val="bg1"/>
                </a:solidFill>
                <a:ea typeface="ＭＳ Ｐゴシック" charset="0"/>
              </a:rPr>
              <a:t>مراثي 2: 15</a:t>
            </a:r>
            <a:endParaRPr lang="en-US" dirty="0">
              <a:ea typeface="ＭＳ Ｐゴシック" charset="0"/>
            </a:endParaRPr>
          </a:p>
        </p:txBody>
      </p:sp>
    </p:spTree>
    <p:extLst>
      <p:ext uri="{BB962C8B-B14F-4D97-AF65-F5344CB8AC3E}">
        <p14:creationId xmlns:p14="http://schemas.microsoft.com/office/powerpoint/2010/main" val="2797644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4811" y="484094"/>
            <a:ext cx="8686800" cy="424105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4800" dirty="0">
                <a:effectLst>
                  <a:glow rad="127000">
                    <a:schemeClr val="tx1"/>
                  </a:glow>
                </a:effectLst>
                <a:ea typeface="ＭＳ Ｐゴシック" charset="0"/>
              </a:rPr>
              <a:t>فَعَلَ الرَّبُّ مَا قَصَدَ. تَمَّمَ قَوْلَهُ الَّذِي أَوْعَدَ بِهِ مُنْذُ أَيَّامِ الْقِدَمِ. قَدْ هَدَمَ وَلَمْ يُشْفِقْ وَأَشْمَتَ بِكِ الْعَدُوَّ. نَصَبَ قَرْنَ أَعْدَائِكِ.</a:t>
            </a:r>
            <a:br>
              <a:rPr lang="en-US"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en-US" sz="4800" dirty="0">
                <a:effectLst>
                  <a:glow rad="127000">
                    <a:schemeClr val="tx1"/>
                  </a:glow>
                </a:effectLst>
                <a:ea typeface="ＭＳ Ｐゴシック" charset="0"/>
              </a:rPr>
              <a:t> </a:t>
            </a:r>
            <a:r>
              <a:rPr lang="ar-SA" sz="4800" dirty="0">
                <a:effectLst>
                  <a:glow rad="127000">
                    <a:schemeClr val="tx1"/>
                  </a:glow>
                </a:effectLst>
                <a:ea typeface="ＭＳ Ｐゴシック" charset="0"/>
              </a:rPr>
              <a:t>مراثي ٢ : ١٧ </a:t>
            </a:r>
          </a:p>
        </p:txBody>
      </p:sp>
    </p:spTree>
    <p:extLst>
      <p:ext uri="{BB962C8B-B14F-4D97-AF65-F5344CB8AC3E}">
        <p14:creationId xmlns:p14="http://schemas.microsoft.com/office/powerpoint/2010/main" val="34234757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عواطف وأسباب السقوط</a:t>
                      </a:r>
                      <a:endParaRPr kumimoji="0" lang="en-GB"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السقوط</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endParaRPr lang="ar-JO"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الاعتراف</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بالدينونة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عواطف</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إرميا</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الثقة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بالقادة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الصلاة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i="0" kern="1200" dirty="0">
                          <a:solidFill>
                            <a:schemeClr val="bg1"/>
                          </a:solidFill>
                          <a:effectLst/>
                          <a:latin typeface="Arial" panose="020B0604020202020204" pitchFamily="34" charset="0"/>
                          <a:ea typeface="Times New Roman"/>
                          <a:cs typeface="Arial" panose="020B0604020202020204" pitchFamily="34" charset="0"/>
                        </a:rPr>
                        <a:t>الاصحاح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الرجاء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الرثاء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حبكة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حبكة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(66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2 سطر</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بلا حبكة</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آية)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الناس</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النبي</a:t>
                      </a: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الناس</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الثالث</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الثالث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11- 4: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("نحن/لنا")</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 (286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مراثي إرميا</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141834" y="3993958"/>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بـ</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حاجتك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C6794564-4CC6-224C-85CA-3B69AEC2248C}"/>
              </a:ext>
            </a:extLst>
          </p:cNvPr>
          <p:cNvSpPr txBox="1">
            <a:spLocks noChangeAspect="1"/>
          </p:cNvSpPr>
          <p:nvPr/>
        </p:nvSpPr>
        <p:spPr>
          <a:xfrm rot="21006683">
            <a:off x="1911471" y="3993958"/>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بـ</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زلتكَ</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964B86C3-42C0-B54C-B088-97339252B24B}"/>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خمسة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طرق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للتوبة...</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45097AE7-3C89-9046-B247-87D74BE515B7}"/>
              </a:ext>
            </a:extLst>
          </p:cNvPr>
          <p:cNvSpPr txBox="1">
            <a:spLocks noChangeAspect="1"/>
          </p:cNvSpPr>
          <p:nvPr/>
        </p:nvSpPr>
        <p:spPr>
          <a:xfrm rot="21006683">
            <a:off x="1875031" y="5246042"/>
            <a:ext cx="6622363"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defPPr>
              <a:defRPr lang="en-US"/>
            </a:defPPr>
            <a:lvl1pPr algn="ctr">
              <a:defRPr sz="2400" b="1">
                <a:latin typeface="Arial" panose="020B0604020202020204" pitchFamily="34" charset="0"/>
                <a:cs typeface="Arial" panose="020B0604020202020204" pitchFamily="34" charset="0"/>
              </a:defRPr>
            </a:lvl1pPr>
          </a:lstStyle>
          <a:p>
            <a:r>
              <a:rPr lang="ar-SA" dirty="0"/>
              <a:t>هل تقول نفس الشيء الذي يقوله الله عن خطاياك؟</a:t>
            </a:r>
            <a:endParaRPr lang="en-US" dirty="0"/>
          </a:p>
        </p:txBody>
      </p:sp>
    </p:spTree>
    <p:extLst>
      <p:ext uri="{BB962C8B-B14F-4D97-AF65-F5344CB8AC3E}">
        <p14:creationId xmlns:p14="http://schemas.microsoft.com/office/powerpoint/2010/main" val="30389036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مراثي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8381105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176558030"/>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مشاعر وأسباب السقوط</a:t>
                      </a:r>
                      <a:endParaRPr kumimoji="0" lang="en-GB" altLang="zh-CN"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الدينونة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معروفة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مشاعر</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إرميا</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الثقة</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بالقادة</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الصلاة</a:t>
                      </a: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i="0" kern="1200" dirty="0">
                          <a:solidFill>
                            <a:schemeClr val="bg1"/>
                          </a:solidFill>
                          <a:effectLst/>
                          <a:latin typeface="Arial" panose="020B0604020202020204" pitchFamily="34" charset="0"/>
                          <a:ea typeface="Times New Roman"/>
                          <a:cs typeface="Arial" panose="020B0604020202020204" pitchFamily="34" charset="0"/>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المسبب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الرجاء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السبب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الرثاء</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 </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أفقي</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سطرين</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أفقيين</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سطر واحد</a:t>
                      </a:r>
                    </a:p>
                    <a:p>
                      <a:pPr algn="ctr">
                        <a:spcAft>
                          <a:spcPts val="0"/>
                        </a:spcAft>
                      </a:pPr>
                      <a:r>
                        <a:rPr lang="ar-JO" sz="1600" b="1" i="0" dirty="0">
                          <a:solidFill>
                            <a:schemeClr val="bg1"/>
                          </a:solidFill>
                          <a:effectLst/>
                          <a:latin typeface="Arial" panose="020B0604020202020204" pitchFamily="34" charset="0"/>
                          <a:ea typeface="Times New Roman"/>
                          <a:cs typeface="Arial" panose="020B0604020202020204" pitchFamily="34" charset="0"/>
                        </a:rPr>
                        <a:t>غير أفقي</a:t>
                      </a: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br>
                        <a:rPr lang="en-US" sz="16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النبي</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0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000" b="1" i="0" dirty="0">
                          <a:solidFill>
                            <a:schemeClr val="bg1"/>
                          </a:solidFill>
                          <a:effectLst/>
                          <a:latin typeface="Arial" panose="020B0604020202020204" pitchFamily="34" charset="0"/>
                          <a:ea typeface="Times New Roman"/>
                          <a:cs typeface="Arial" panose="020B0604020202020204" pitchFamily="34" charset="0"/>
                        </a:rPr>
                        <a:t> </a:t>
                      </a:r>
                      <a:br>
                        <a:rPr lang="en-US" sz="1000" b="1" i="0" dirty="0">
                          <a:solidFill>
                            <a:schemeClr val="bg1"/>
                          </a:solidFill>
                          <a:effectLst/>
                          <a:latin typeface="Arial" panose="020B0604020202020204" pitchFamily="34" charset="0"/>
                          <a:ea typeface="Times New Roman"/>
                          <a:cs typeface="Arial" panose="020B0604020202020204" pitchFamily="34" charset="0"/>
                        </a:rPr>
                      </a:br>
                      <a:r>
                        <a:rPr lang="ar-JO" sz="1600" b="1" i="0" dirty="0">
                          <a:solidFill>
                            <a:schemeClr val="bg1"/>
                          </a:solidFill>
                          <a:effectLst/>
                          <a:latin typeface="Arial" panose="020B0604020202020204" pitchFamily="34" charset="0"/>
                          <a:ea typeface="Times New Roman"/>
                          <a:cs typeface="Arial" panose="020B0604020202020204" pitchFamily="34" charset="0"/>
                        </a:rPr>
                        <a:t>الله</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p>
                      <a:pPr algn="ctr">
                        <a:spcAft>
                          <a:spcPts val="0"/>
                        </a:spcAft>
                      </a:pPr>
                      <a:r>
                        <a:rPr lang="en-US" sz="1600" b="1" i="0" dirty="0">
                          <a:solidFill>
                            <a:schemeClr val="bg1"/>
                          </a:solidFill>
                          <a:effectLst/>
                          <a:latin typeface="Arial" panose="020B0604020202020204" pitchFamily="34" charset="0"/>
                          <a:ea typeface="Times New Roman"/>
                          <a:cs typeface="Arial" panose="020B0604020202020204" pitchFamily="34" charset="0"/>
                        </a:rPr>
                        <a:t> </a:t>
                      </a:r>
                      <a:r>
                        <a:rPr lang="ar-JO" sz="1600" b="1" i="0" dirty="0">
                          <a:solidFill>
                            <a:schemeClr val="bg1"/>
                          </a:solidFill>
                          <a:effectLst/>
                          <a:latin typeface="Arial" panose="020B0604020202020204" pitchFamily="34" charset="0"/>
                          <a:ea typeface="Times New Roman"/>
                          <a:cs typeface="Arial" panose="020B0604020202020204" pitchFamily="34" charset="0"/>
                        </a:rPr>
                        <a:t>الشعب</a:t>
                      </a:r>
                      <a:endParaRPr lang="en-SG" sz="1600" b="1" i="0" dirty="0">
                        <a:solidFill>
                          <a:schemeClr val="bg1"/>
                        </a:solidFill>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المراثي</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خمس </a:t>
            </a: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طرق للتوبة</a:t>
            </a:r>
            <a:endPar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5D6C35B-1ACF-D34E-919B-2FB9F5C45D8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باحتياجك</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45D6C35B-1ACF-D34E-919B-2FB9F5C45D85}"/>
              </a:ext>
            </a:extLst>
          </p:cNvPr>
          <p:cNvSpPr txBox="1">
            <a:spLocks noChangeAspect="1"/>
          </p:cNvSpPr>
          <p:nvPr/>
        </p:nvSpPr>
        <p:spPr>
          <a:xfrm rot="21006683">
            <a:off x="2231393" y="3095727"/>
            <a:ext cx="157790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اعترف</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بخطئك</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45D6C35B-1ACF-D34E-919B-2FB9F5C45D85}"/>
              </a:ext>
            </a:extLst>
          </p:cNvPr>
          <p:cNvSpPr txBox="1">
            <a:spLocks noChangeAspect="1"/>
          </p:cNvSpPr>
          <p:nvPr/>
        </p:nvSpPr>
        <p:spPr>
          <a:xfrm rot="21006683">
            <a:off x="3843350" y="2982233"/>
            <a:ext cx="1709379"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أرجو</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الله</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368636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9700"/>
            <a:ext cx="9144000" cy="6556248"/>
          </a:xfrm>
          <a:prstGeom prst="rect">
            <a:avLst/>
          </a:prstGeom>
        </p:spPr>
      </p:pic>
      <p:sp>
        <p:nvSpPr>
          <p:cNvPr id="900098" name="Rectangle 2"/>
          <p:cNvSpPr>
            <a:spLocks noGrp="1" noChangeArrowheads="1"/>
          </p:cNvSpPr>
          <p:nvPr>
            <p:ph type="ctrTitle"/>
          </p:nvPr>
        </p:nvSpPr>
        <p:spPr>
          <a:xfrm>
            <a:off x="-6667" y="0"/>
            <a:ext cx="9144000" cy="719237"/>
          </a:xfrm>
          <a:solidFill>
            <a:schemeClr val="tx2"/>
          </a:solidFill>
          <a:effectLst/>
        </p:spPr>
        <p:txBody>
          <a:bodyPr/>
          <a:lstStyle/>
          <a:p>
            <a:pPr>
              <a:defRPr/>
            </a:pPr>
            <a:r>
              <a:rPr lang="ar-JO" sz="3600" dirty="0">
                <a:effectLst>
                  <a:glow rad="127000">
                    <a:schemeClr val="tx1"/>
                  </a:glow>
                </a:effectLst>
                <a:ea typeface="ＭＳ Ｐゴシック" charset="0"/>
                <a:cs typeface="ＭＳ Ｐゴシック" charset="0"/>
              </a:rPr>
              <a:t>الإصحاح 3 هو نموذج الإعتراف</a:t>
            </a:r>
            <a:endParaRPr lang="en-US" sz="36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8640286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575"/>
            <a:ext cx="9143999" cy="763039"/>
          </a:xfrm>
          <a:solidFill>
            <a:schemeClr val="tx1"/>
          </a:solidFill>
          <a:effectLst/>
        </p:spPr>
        <p:txBody>
          <a:bodyPr/>
          <a:lstStyle/>
          <a:p>
            <a:pPr>
              <a:defRPr/>
            </a:pPr>
            <a:r>
              <a:rPr lang="ar-JO" sz="3600" dirty="0">
                <a:effectLst/>
                <a:ea typeface="ＭＳ Ｐゴシック" charset="0"/>
                <a:cs typeface="ＭＳ Ｐゴシック" charset="0"/>
              </a:rPr>
              <a:t>مراثي 1 العبرية الأبجدية</a:t>
            </a:r>
            <a:endParaRPr lang="en-US" sz="3600" dirty="0">
              <a:effectLst/>
              <a:ea typeface="ＭＳ Ｐゴシック" charset="0"/>
              <a:cs typeface="ＭＳ Ｐゴシック" charset="0"/>
            </a:endParaRPr>
          </a:p>
        </p:txBody>
      </p:sp>
      <p:pic>
        <p:nvPicPr>
          <p:cNvPr id="2" name="Picture 1" descr="Screen Shot 2016-10-05 at 8.16.4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0728"/>
            <a:ext cx="9144000" cy="5445203"/>
          </a:xfrm>
          <a:prstGeom prst="rect">
            <a:avLst/>
          </a:prstGeom>
        </p:spPr>
      </p:pic>
      <p:grpSp>
        <p:nvGrpSpPr>
          <p:cNvPr id="4" name="Group 3"/>
          <p:cNvGrpSpPr/>
          <p:nvPr/>
        </p:nvGrpSpPr>
        <p:grpSpPr>
          <a:xfrm>
            <a:off x="7164288" y="692696"/>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a:t>
              </a:r>
              <a:r>
                <a:rPr kumimoji="0" lang="ru-RU"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8" name="Group 7"/>
          <p:cNvGrpSpPr/>
          <p:nvPr/>
        </p:nvGrpSpPr>
        <p:grpSpPr>
          <a:xfrm>
            <a:off x="5292080" y="2060848"/>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B</a:t>
              </a:r>
              <a:r>
                <a:rPr kumimoji="0" lang="ru-RU"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11" name="Group 10"/>
          <p:cNvGrpSpPr/>
          <p:nvPr/>
        </p:nvGrpSpPr>
        <p:grpSpPr>
          <a:xfrm>
            <a:off x="7524328" y="4005064"/>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C</a:t>
              </a:r>
              <a:r>
                <a:rPr kumimoji="0" lang="ru-RU"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14" name="Group 13"/>
          <p:cNvGrpSpPr/>
          <p:nvPr/>
        </p:nvGrpSpPr>
        <p:grpSpPr>
          <a:xfrm>
            <a:off x="5076056" y="5373216"/>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00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660066"/>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660066"/>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660066"/>
                  </a:solidFill>
                  <a:effectLst>
                    <a:glow rad="127000">
                      <a:srgbClr val="FFFFFF"/>
                    </a:glow>
                  </a:effectLst>
                  <a:uLnTx/>
                  <a:uFillTx/>
                  <a:latin typeface="Arial" panose="020B0604020202020204" pitchFamily="34" charset="0"/>
                  <a:ea typeface="ＭＳ Ｐゴシック" charset="0"/>
                  <a:cs typeface="ＭＳ Ｐゴシック" charset="0"/>
                </a:rPr>
                <a:t>D</a:t>
              </a:r>
              <a:r>
                <a:rPr kumimoji="0" lang="ru-RU" sz="3200" b="1" u="none" strike="noStrike" kern="1200" cap="none" spc="0" normalizeH="0" baseline="0" noProof="0" dirty="0">
                  <a:ln>
                    <a:noFill/>
                  </a:ln>
                  <a:solidFill>
                    <a:srgbClr val="660066"/>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660066"/>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spTree>
    <p:extLst>
      <p:ext uri="{BB962C8B-B14F-4D97-AF65-F5344CB8AC3E}">
        <p14:creationId xmlns:p14="http://schemas.microsoft.com/office/powerpoint/2010/main" val="375581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290">
                                          <p:stCondLst>
                                            <p:cond delay="0"/>
                                          </p:stCondLst>
                                        </p:cTn>
                                        <p:tgtEl>
                                          <p:spTgt spid="8"/>
                                        </p:tgtEl>
                                      </p:cBhvr>
                                    </p:animEffect>
                                    <p:anim calcmode="lin" valueType="num">
                                      <p:cBhvr>
                                        <p:cTn id="2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1" dur="13">
                                          <p:stCondLst>
                                            <p:cond delay="325"/>
                                          </p:stCondLst>
                                        </p:cTn>
                                        <p:tgtEl>
                                          <p:spTgt spid="8"/>
                                        </p:tgtEl>
                                      </p:cBhvr>
                                      <p:to x="100000" y="60000"/>
                                    </p:animScale>
                                    <p:animScale>
                                      <p:cBhvr>
                                        <p:cTn id="32" dur="83" decel="50000">
                                          <p:stCondLst>
                                            <p:cond delay="338"/>
                                          </p:stCondLst>
                                        </p:cTn>
                                        <p:tgtEl>
                                          <p:spTgt spid="8"/>
                                        </p:tgtEl>
                                      </p:cBhvr>
                                      <p:to x="100000" y="100000"/>
                                    </p:animScale>
                                    <p:animScale>
                                      <p:cBhvr>
                                        <p:cTn id="33" dur="13">
                                          <p:stCondLst>
                                            <p:cond delay="656"/>
                                          </p:stCondLst>
                                        </p:cTn>
                                        <p:tgtEl>
                                          <p:spTgt spid="8"/>
                                        </p:tgtEl>
                                      </p:cBhvr>
                                      <p:to x="100000" y="80000"/>
                                    </p:animScale>
                                    <p:animScale>
                                      <p:cBhvr>
                                        <p:cTn id="34" dur="83" decel="50000">
                                          <p:stCondLst>
                                            <p:cond delay="669"/>
                                          </p:stCondLst>
                                        </p:cTn>
                                        <p:tgtEl>
                                          <p:spTgt spid="8"/>
                                        </p:tgtEl>
                                      </p:cBhvr>
                                      <p:to x="100000" y="100000"/>
                                    </p:animScale>
                                    <p:animScale>
                                      <p:cBhvr>
                                        <p:cTn id="35" dur="13">
                                          <p:stCondLst>
                                            <p:cond delay="821"/>
                                          </p:stCondLst>
                                        </p:cTn>
                                        <p:tgtEl>
                                          <p:spTgt spid="8"/>
                                        </p:tgtEl>
                                      </p:cBhvr>
                                      <p:to x="100000" y="90000"/>
                                    </p:animScale>
                                    <p:animScale>
                                      <p:cBhvr>
                                        <p:cTn id="36" dur="83" decel="50000">
                                          <p:stCondLst>
                                            <p:cond delay="834"/>
                                          </p:stCondLst>
                                        </p:cTn>
                                        <p:tgtEl>
                                          <p:spTgt spid="8"/>
                                        </p:tgtEl>
                                      </p:cBhvr>
                                      <p:to x="100000" y="100000"/>
                                    </p:animScale>
                                    <p:animScale>
                                      <p:cBhvr>
                                        <p:cTn id="37" dur="13">
                                          <p:stCondLst>
                                            <p:cond delay="904"/>
                                          </p:stCondLst>
                                        </p:cTn>
                                        <p:tgtEl>
                                          <p:spTgt spid="8"/>
                                        </p:tgtEl>
                                      </p:cBhvr>
                                      <p:to x="100000" y="95000"/>
                                    </p:animScale>
                                    <p:animScale>
                                      <p:cBhvr>
                                        <p:cTn id="38" dur="83" decel="50000">
                                          <p:stCondLst>
                                            <p:cond delay="917"/>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290">
                                          <p:stCondLst>
                                            <p:cond delay="0"/>
                                          </p:stCondLst>
                                        </p:cTn>
                                        <p:tgtEl>
                                          <p:spTgt spid="11"/>
                                        </p:tgtEl>
                                      </p:cBhvr>
                                    </p:animEffect>
                                    <p:anim calcmode="lin" valueType="num">
                                      <p:cBhvr>
                                        <p:cTn id="4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9" dur="13">
                                          <p:stCondLst>
                                            <p:cond delay="325"/>
                                          </p:stCondLst>
                                        </p:cTn>
                                        <p:tgtEl>
                                          <p:spTgt spid="11"/>
                                        </p:tgtEl>
                                      </p:cBhvr>
                                      <p:to x="100000" y="60000"/>
                                    </p:animScale>
                                    <p:animScale>
                                      <p:cBhvr>
                                        <p:cTn id="50" dur="83" decel="50000">
                                          <p:stCondLst>
                                            <p:cond delay="338"/>
                                          </p:stCondLst>
                                        </p:cTn>
                                        <p:tgtEl>
                                          <p:spTgt spid="11"/>
                                        </p:tgtEl>
                                      </p:cBhvr>
                                      <p:to x="100000" y="100000"/>
                                    </p:animScale>
                                    <p:animScale>
                                      <p:cBhvr>
                                        <p:cTn id="51" dur="13">
                                          <p:stCondLst>
                                            <p:cond delay="656"/>
                                          </p:stCondLst>
                                        </p:cTn>
                                        <p:tgtEl>
                                          <p:spTgt spid="11"/>
                                        </p:tgtEl>
                                      </p:cBhvr>
                                      <p:to x="100000" y="80000"/>
                                    </p:animScale>
                                    <p:animScale>
                                      <p:cBhvr>
                                        <p:cTn id="52" dur="83" decel="50000">
                                          <p:stCondLst>
                                            <p:cond delay="669"/>
                                          </p:stCondLst>
                                        </p:cTn>
                                        <p:tgtEl>
                                          <p:spTgt spid="11"/>
                                        </p:tgtEl>
                                      </p:cBhvr>
                                      <p:to x="100000" y="100000"/>
                                    </p:animScale>
                                    <p:animScale>
                                      <p:cBhvr>
                                        <p:cTn id="53" dur="13">
                                          <p:stCondLst>
                                            <p:cond delay="821"/>
                                          </p:stCondLst>
                                        </p:cTn>
                                        <p:tgtEl>
                                          <p:spTgt spid="11"/>
                                        </p:tgtEl>
                                      </p:cBhvr>
                                      <p:to x="100000" y="90000"/>
                                    </p:animScale>
                                    <p:animScale>
                                      <p:cBhvr>
                                        <p:cTn id="54" dur="83" decel="50000">
                                          <p:stCondLst>
                                            <p:cond delay="834"/>
                                          </p:stCondLst>
                                        </p:cTn>
                                        <p:tgtEl>
                                          <p:spTgt spid="11"/>
                                        </p:tgtEl>
                                      </p:cBhvr>
                                      <p:to x="100000" y="100000"/>
                                    </p:animScale>
                                    <p:animScale>
                                      <p:cBhvr>
                                        <p:cTn id="55" dur="13">
                                          <p:stCondLst>
                                            <p:cond delay="904"/>
                                          </p:stCondLst>
                                        </p:cTn>
                                        <p:tgtEl>
                                          <p:spTgt spid="11"/>
                                        </p:tgtEl>
                                      </p:cBhvr>
                                      <p:to x="100000" y="95000"/>
                                    </p:animScale>
                                    <p:animScale>
                                      <p:cBhvr>
                                        <p:cTn id="56" dur="83" decel="50000">
                                          <p:stCondLst>
                                            <p:cond delay="917"/>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290">
                                          <p:stCondLst>
                                            <p:cond delay="0"/>
                                          </p:stCondLst>
                                        </p:cTn>
                                        <p:tgtEl>
                                          <p:spTgt spid="14"/>
                                        </p:tgtEl>
                                      </p:cBhvr>
                                    </p:animEffect>
                                    <p:anim calcmode="lin" valueType="num">
                                      <p:cBhvr>
                                        <p:cTn id="6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67" dur="13">
                                          <p:stCondLst>
                                            <p:cond delay="325"/>
                                          </p:stCondLst>
                                        </p:cTn>
                                        <p:tgtEl>
                                          <p:spTgt spid="14"/>
                                        </p:tgtEl>
                                      </p:cBhvr>
                                      <p:to x="100000" y="60000"/>
                                    </p:animScale>
                                    <p:animScale>
                                      <p:cBhvr>
                                        <p:cTn id="68" dur="83" decel="50000">
                                          <p:stCondLst>
                                            <p:cond delay="338"/>
                                          </p:stCondLst>
                                        </p:cTn>
                                        <p:tgtEl>
                                          <p:spTgt spid="14"/>
                                        </p:tgtEl>
                                      </p:cBhvr>
                                      <p:to x="100000" y="100000"/>
                                    </p:animScale>
                                    <p:animScale>
                                      <p:cBhvr>
                                        <p:cTn id="69" dur="13">
                                          <p:stCondLst>
                                            <p:cond delay="656"/>
                                          </p:stCondLst>
                                        </p:cTn>
                                        <p:tgtEl>
                                          <p:spTgt spid="14"/>
                                        </p:tgtEl>
                                      </p:cBhvr>
                                      <p:to x="100000" y="80000"/>
                                    </p:animScale>
                                    <p:animScale>
                                      <p:cBhvr>
                                        <p:cTn id="70" dur="83" decel="50000">
                                          <p:stCondLst>
                                            <p:cond delay="669"/>
                                          </p:stCondLst>
                                        </p:cTn>
                                        <p:tgtEl>
                                          <p:spTgt spid="14"/>
                                        </p:tgtEl>
                                      </p:cBhvr>
                                      <p:to x="100000" y="100000"/>
                                    </p:animScale>
                                    <p:animScale>
                                      <p:cBhvr>
                                        <p:cTn id="71" dur="13">
                                          <p:stCondLst>
                                            <p:cond delay="821"/>
                                          </p:stCondLst>
                                        </p:cTn>
                                        <p:tgtEl>
                                          <p:spTgt spid="14"/>
                                        </p:tgtEl>
                                      </p:cBhvr>
                                      <p:to x="100000" y="90000"/>
                                    </p:animScale>
                                    <p:animScale>
                                      <p:cBhvr>
                                        <p:cTn id="72" dur="83" decel="50000">
                                          <p:stCondLst>
                                            <p:cond delay="834"/>
                                          </p:stCondLst>
                                        </p:cTn>
                                        <p:tgtEl>
                                          <p:spTgt spid="14"/>
                                        </p:tgtEl>
                                      </p:cBhvr>
                                      <p:to x="100000" y="100000"/>
                                    </p:animScale>
                                    <p:animScale>
                                      <p:cBhvr>
                                        <p:cTn id="73" dur="13">
                                          <p:stCondLst>
                                            <p:cond delay="904"/>
                                          </p:stCondLst>
                                        </p:cTn>
                                        <p:tgtEl>
                                          <p:spTgt spid="14"/>
                                        </p:tgtEl>
                                      </p:cBhvr>
                                      <p:to x="100000" y="95000"/>
                                    </p:animScale>
                                    <p:animScale>
                                      <p:cBhvr>
                                        <p:cTn id="74"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creen Shot 2016-10-05 at 4.29.3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91302"/>
            <a:ext cx="9144000" cy="507811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575"/>
            <a:ext cx="9143999" cy="763039"/>
          </a:xfrm>
          <a:solidFill>
            <a:schemeClr val="tx1"/>
          </a:solidFill>
          <a:effectLst/>
        </p:spPr>
        <p:txBody>
          <a:bodyPr/>
          <a:lstStyle/>
          <a:p>
            <a:pPr>
              <a:defRPr/>
            </a:pPr>
            <a:r>
              <a:rPr lang="ar-JO" sz="3600" dirty="0">
                <a:effectLst/>
                <a:ea typeface="ＭＳ Ｐゴシック" charset="0"/>
                <a:cs typeface="ＭＳ Ｐゴシック" charset="0"/>
              </a:rPr>
              <a:t>مراثي 3 العبرية الأبجدية</a:t>
            </a:r>
            <a:endParaRPr lang="en-US" sz="3600" dirty="0">
              <a:effectLst/>
              <a:ea typeface="ＭＳ Ｐゴシック" charset="0"/>
              <a:cs typeface="ＭＳ Ｐゴシック" charset="0"/>
            </a:endParaRPr>
          </a:p>
        </p:txBody>
      </p:sp>
      <p:grpSp>
        <p:nvGrpSpPr>
          <p:cNvPr id="4" name="Group 3"/>
          <p:cNvGrpSpPr/>
          <p:nvPr/>
        </p:nvGrpSpPr>
        <p:grpSpPr>
          <a:xfrm>
            <a:off x="7056785" y="548680"/>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a:t>
              </a:r>
              <a:r>
                <a:rPr kumimoji="0" lang="ru-RU"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8" name="Group 7"/>
          <p:cNvGrpSpPr/>
          <p:nvPr/>
        </p:nvGrpSpPr>
        <p:grpSpPr>
          <a:xfrm>
            <a:off x="3816425" y="1844824"/>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B</a:t>
              </a:r>
              <a:r>
                <a:rPr kumimoji="0" lang="ru-RU"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11" name="Group 10"/>
          <p:cNvGrpSpPr/>
          <p:nvPr/>
        </p:nvGrpSpPr>
        <p:grpSpPr>
          <a:xfrm>
            <a:off x="6516216" y="3640841"/>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C</a:t>
              </a:r>
              <a:r>
                <a:rPr kumimoji="0" lang="ru-RU"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14" name="Group 13"/>
          <p:cNvGrpSpPr/>
          <p:nvPr/>
        </p:nvGrpSpPr>
        <p:grpSpPr>
          <a:xfrm>
            <a:off x="2627784" y="4941168"/>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660066"/>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660066"/>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660066"/>
                  </a:solidFill>
                  <a:effectLst>
                    <a:glow rad="127000">
                      <a:srgbClr val="FFFFFF"/>
                    </a:glow>
                  </a:effectLst>
                  <a:uLnTx/>
                  <a:uFillTx/>
                  <a:latin typeface="Arial" panose="020B0604020202020204" pitchFamily="34" charset="0"/>
                  <a:ea typeface="ＭＳ Ｐゴシック" charset="0"/>
                  <a:cs typeface="ＭＳ Ｐゴシック" charset="0"/>
                </a:rPr>
                <a:t>D</a:t>
              </a:r>
              <a:r>
                <a:rPr kumimoji="0" lang="ru-RU" sz="3200" b="1" u="none" strike="noStrike" kern="1200" cap="none" spc="0" normalizeH="0" baseline="0" noProof="0" dirty="0">
                  <a:ln>
                    <a:noFill/>
                  </a:ln>
                  <a:solidFill>
                    <a:srgbClr val="660066"/>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660066"/>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18" name="Group 17"/>
          <p:cNvGrpSpPr/>
          <p:nvPr/>
        </p:nvGrpSpPr>
        <p:grpSpPr>
          <a:xfrm>
            <a:off x="2267744" y="1196752"/>
            <a:ext cx="1619671" cy="1012295"/>
            <a:chOff x="7164288" y="692696"/>
            <a:chExt cx="1619671" cy="1012295"/>
          </a:xfrm>
        </p:grpSpPr>
        <p:sp>
          <p:nvSpPr>
            <p:cNvPr id="19" name="Oval 18"/>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20"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a:t>
              </a:r>
              <a:r>
                <a:rPr kumimoji="0" lang="ru-RU"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21" name="Group 20"/>
          <p:cNvGrpSpPr/>
          <p:nvPr/>
        </p:nvGrpSpPr>
        <p:grpSpPr>
          <a:xfrm>
            <a:off x="7452320" y="1052736"/>
            <a:ext cx="1440160" cy="1084303"/>
            <a:chOff x="7452320" y="692696"/>
            <a:chExt cx="1440160" cy="1084303"/>
          </a:xfrm>
        </p:grpSpPr>
        <p:sp>
          <p:nvSpPr>
            <p:cNvPr id="22" name="Oval 21"/>
            <p:cNvSpPr/>
            <p:nvPr/>
          </p:nvSpPr>
          <p:spPr bwMode="auto">
            <a:xfrm>
              <a:off x="8460432" y="1124744"/>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23"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a:t>
              </a:r>
              <a:r>
                <a:rPr kumimoji="0" lang="ru-RU"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24" name="Group 23"/>
          <p:cNvGrpSpPr/>
          <p:nvPr/>
        </p:nvGrpSpPr>
        <p:grpSpPr>
          <a:xfrm>
            <a:off x="5328593" y="2488713"/>
            <a:ext cx="1619671" cy="1012295"/>
            <a:chOff x="7164288" y="692696"/>
            <a:chExt cx="1619671" cy="1012295"/>
          </a:xfrm>
        </p:grpSpPr>
        <p:sp>
          <p:nvSpPr>
            <p:cNvPr id="25" name="Oval 24"/>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2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B</a:t>
              </a:r>
              <a:r>
                <a:rPr kumimoji="0" lang="ru-RU"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27" name="Group 26"/>
          <p:cNvGrpSpPr/>
          <p:nvPr/>
        </p:nvGrpSpPr>
        <p:grpSpPr>
          <a:xfrm>
            <a:off x="6444208" y="3068960"/>
            <a:ext cx="1619671" cy="1012295"/>
            <a:chOff x="7164288" y="692696"/>
            <a:chExt cx="1619671" cy="1012295"/>
          </a:xfrm>
        </p:grpSpPr>
        <p:sp>
          <p:nvSpPr>
            <p:cNvPr id="28" name="Oval 27"/>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29"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B</a:t>
              </a:r>
              <a:r>
                <a:rPr kumimoji="0" lang="ru-RU"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30" name="Group 29"/>
          <p:cNvGrpSpPr/>
          <p:nvPr/>
        </p:nvGrpSpPr>
        <p:grpSpPr>
          <a:xfrm>
            <a:off x="7380312" y="4288913"/>
            <a:ext cx="1584176" cy="1084303"/>
            <a:chOff x="6012160" y="692696"/>
            <a:chExt cx="1584176" cy="1084303"/>
          </a:xfrm>
        </p:grpSpPr>
        <p:sp>
          <p:nvSpPr>
            <p:cNvPr id="31" name="Oval 30"/>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32"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C</a:t>
              </a:r>
              <a:r>
                <a:rPr kumimoji="0" lang="ru-RU"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grpSp>
        <p:nvGrpSpPr>
          <p:cNvPr id="33" name="Group 32"/>
          <p:cNvGrpSpPr/>
          <p:nvPr/>
        </p:nvGrpSpPr>
        <p:grpSpPr>
          <a:xfrm>
            <a:off x="611560" y="4365104"/>
            <a:ext cx="1584176" cy="1084303"/>
            <a:chOff x="6012160" y="692696"/>
            <a:chExt cx="1584176" cy="1084303"/>
          </a:xfrm>
        </p:grpSpPr>
        <p:sp>
          <p:nvSpPr>
            <p:cNvPr id="34" name="Oval 33"/>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35"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ru-RU"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C</a:t>
              </a:r>
              <a:r>
                <a:rPr kumimoji="0" lang="ru-RU"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rPr>
                <a:t>"</a:t>
              </a:r>
              <a:endParaRPr kumimoji="0" lang="en-US" sz="3200" b="1" u="none" strike="noStrike" kern="1200" cap="none" spc="0" normalizeH="0" baseline="0" noProof="0" dirty="0">
                <a:ln>
                  <a:noFill/>
                </a:ln>
                <a:solidFill>
                  <a:srgbClr val="006666"/>
                </a:solidFill>
                <a:effectLst>
                  <a:glow rad="127000">
                    <a:srgbClr val="FFFFFF"/>
                  </a:glow>
                </a:effectLst>
                <a:uLnTx/>
                <a:uFillTx/>
                <a:latin typeface="Arial" panose="020B0604020202020204" pitchFamily="34" charset="0"/>
                <a:ea typeface="ＭＳ Ｐゴシック" charset="0"/>
                <a:cs typeface="ＭＳ Ｐゴシック" charset="0"/>
              </a:endParaRPr>
            </a:p>
          </p:txBody>
        </p:sp>
      </p:grpSp>
    </p:spTree>
    <p:extLst>
      <p:ext uri="{BB962C8B-B14F-4D97-AF65-F5344CB8AC3E}">
        <p14:creationId xmlns:p14="http://schemas.microsoft.com/office/powerpoint/2010/main" val="235284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290">
                                          <p:stCondLst>
                                            <p:cond delay="0"/>
                                          </p:stCondLst>
                                        </p:cTn>
                                        <p:tgtEl>
                                          <p:spTgt spid="21"/>
                                        </p:tgtEl>
                                      </p:cBhvr>
                                    </p:animEffect>
                                    <p:anim calcmode="lin" valueType="num">
                                      <p:cBhvr>
                                        <p:cTn id="26"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31" dur="13">
                                          <p:stCondLst>
                                            <p:cond delay="325"/>
                                          </p:stCondLst>
                                        </p:cTn>
                                        <p:tgtEl>
                                          <p:spTgt spid="21"/>
                                        </p:tgtEl>
                                      </p:cBhvr>
                                      <p:to x="100000" y="60000"/>
                                    </p:animScale>
                                    <p:animScale>
                                      <p:cBhvr>
                                        <p:cTn id="32" dur="83" decel="50000">
                                          <p:stCondLst>
                                            <p:cond delay="338"/>
                                          </p:stCondLst>
                                        </p:cTn>
                                        <p:tgtEl>
                                          <p:spTgt spid="21"/>
                                        </p:tgtEl>
                                      </p:cBhvr>
                                      <p:to x="100000" y="100000"/>
                                    </p:animScale>
                                    <p:animScale>
                                      <p:cBhvr>
                                        <p:cTn id="33" dur="13">
                                          <p:stCondLst>
                                            <p:cond delay="656"/>
                                          </p:stCondLst>
                                        </p:cTn>
                                        <p:tgtEl>
                                          <p:spTgt spid="21"/>
                                        </p:tgtEl>
                                      </p:cBhvr>
                                      <p:to x="100000" y="80000"/>
                                    </p:animScale>
                                    <p:animScale>
                                      <p:cBhvr>
                                        <p:cTn id="34" dur="83" decel="50000">
                                          <p:stCondLst>
                                            <p:cond delay="669"/>
                                          </p:stCondLst>
                                        </p:cTn>
                                        <p:tgtEl>
                                          <p:spTgt spid="21"/>
                                        </p:tgtEl>
                                      </p:cBhvr>
                                      <p:to x="100000" y="100000"/>
                                    </p:animScale>
                                    <p:animScale>
                                      <p:cBhvr>
                                        <p:cTn id="35" dur="13">
                                          <p:stCondLst>
                                            <p:cond delay="821"/>
                                          </p:stCondLst>
                                        </p:cTn>
                                        <p:tgtEl>
                                          <p:spTgt spid="21"/>
                                        </p:tgtEl>
                                      </p:cBhvr>
                                      <p:to x="100000" y="90000"/>
                                    </p:animScale>
                                    <p:animScale>
                                      <p:cBhvr>
                                        <p:cTn id="36" dur="83" decel="50000">
                                          <p:stCondLst>
                                            <p:cond delay="834"/>
                                          </p:stCondLst>
                                        </p:cTn>
                                        <p:tgtEl>
                                          <p:spTgt spid="21"/>
                                        </p:tgtEl>
                                      </p:cBhvr>
                                      <p:to x="100000" y="100000"/>
                                    </p:animScale>
                                    <p:animScale>
                                      <p:cBhvr>
                                        <p:cTn id="37" dur="13">
                                          <p:stCondLst>
                                            <p:cond delay="904"/>
                                          </p:stCondLst>
                                        </p:cTn>
                                        <p:tgtEl>
                                          <p:spTgt spid="21"/>
                                        </p:tgtEl>
                                      </p:cBhvr>
                                      <p:to x="100000" y="95000"/>
                                    </p:animScale>
                                    <p:animScale>
                                      <p:cBhvr>
                                        <p:cTn id="38" dur="83" decel="50000">
                                          <p:stCondLst>
                                            <p:cond delay="917"/>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290">
                                          <p:stCondLst>
                                            <p:cond delay="0"/>
                                          </p:stCondLst>
                                        </p:cTn>
                                        <p:tgtEl>
                                          <p:spTgt spid="18"/>
                                        </p:tgtEl>
                                      </p:cBhvr>
                                    </p:animEffect>
                                    <p:anim calcmode="lin" valueType="num">
                                      <p:cBhvr>
                                        <p:cTn id="44"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9" dur="13">
                                          <p:stCondLst>
                                            <p:cond delay="325"/>
                                          </p:stCondLst>
                                        </p:cTn>
                                        <p:tgtEl>
                                          <p:spTgt spid="18"/>
                                        </p:tgtEl>
                                      </p:cBhvr>
                                      <p:to x="100000" y="60000"/>
                                    </p:animScale>
                                    <p:animScale>
                                      <p:cBhvr>
                                        <p:cTn id="50" dur="83" decel="50000">
                                          <p:stCondLst>
                                            <p:cond delay="338"/>
                                          </p:stCondLst>
                                        </p:cTn>
                                        <p:tgtEl>
                                          <p:spTgt spid="18"/>
                                        </p:tgtEl>
                                      </p:cBhvr>
                                      <p:to x="100000" y="100000"/>
                                    </p:animScale>
                                    <p:animScale>
                                      <p:cBhvr>
                                        <p:cTn id="51" dur="13">
                                          <p:stCondLst>
                                            <p:cond delay="656"/>
                                          </p:stCondLst>
                                        </p:cTn>
                                        <p:tgtEl>
                                          <p:spTgt spid="18"/>
                                        </p:tgtEl>
                                      </p:cBhvr>
                                      <p:to x="100000" y="80000"/>
                                    </p:animScale>
                                    <p:animScale>
                                      <p:cBhvr>
                                        <p:cTn id="52" dur="83" decel="50000">
                                          <p:stCondLst>
                                            <p:cond delay="669"/>
                                          </p:stCondLst>
                                        </p:cTn>
                                        <p:tgtEl>
                                          <p:spTgt spid="18"/>
                                        </p:tgtEl>
                                      </p:cBhvr>
                                      <p:to x="100000" y="100000"/>
                                    </p:animScale>
                                    <p:animScale>
                                      <p:cBhvr>
                                        <p:cTn id="53" dur="13">
                                          <p:stCondLst>
                                            <p:cond delay="821"/>
                                          </p:stCondLst>
                                        </p:cTn>
                                        <p:tgtEl>
                                          <p:spTgt spid="18"/>
                                        </p:tgtEl>
                                      </p:cBhvr>
                                      <p:to x="100000" y="90000"/>
                                    </p:animScale>
                                    <p:animScale>
                                      <p:cBhvr>
                                        <p:cTn id="54" dur="83" decel="50000">
                                          <p:stCondLst>
                                            <p:cond delay="834"/>
                                          </p:stCondLst>
                                        </p:cTn>
                                        <p:tgtEl>
                                          <p:spTgt spid="18"/>
                                        </p:tgtEl>
                                      </p:cBhvr>
                                      <p:to x="100000" y="100000"/>
                                    </p:animScale>
                                    <p:animScale>
                                      <p:cBhvr>
                                        <p:cTn id="55" dur="13">
                                          <p:stCondLst>
                                            <p:cond delay="904"/>
                                          </p:stCondLst>
                                        </p:cTn>
                                        <p:tgtEl>
                                          <p:spTgt spid="18"/>
                                        </p:tgtEl>
                                      </p:cBhvr>
                                      <p:to x="100000" y="95000"/>
                                    </p:animScale>
                                    <p:animScale>
                                      <p:cBhvr>
                                        <p:cTn id="56" dur="83" decel="50000">
                                          <p:stCondLst>
                                            <p:cond delay="917"/>
                                          </p:stCondLst>
                                        </p:cTn>
                                        <p:tgtEl>
                                          <p:spTgt spid="1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290">
                                          <p:stCondLst>
                                            <p:cond delay="0"/>
                                          </p:stCondLst>
                                        </p:cTn>
                                        <p:tgtEl>
                                          <p:spTgt spid="8"/>
                                        </p:tgtEl>
                                      </p:cBhvr>
                                    </p:animEffect>
                                    <p:anim calcmode="lin" valueType="num">
                                      <p:cBhvr>
                                        <p:cTn id="62"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67" dur="13">
                                          <p:stCondLst>
                                            <p:cond delay="325"/>
                                          </p:stCondLst>
                                        </p:cTn>
                                        <p:tgtEl>
                                          <p:spTgt spid="8"/>
                                        </p:tgtEl>
                                      </p:cBhvr>
                                      <p:to x="100000" y="60000"/>
                                    </p:animScale>
                                    <p:animScale>
                                      <p:cBhvr>
                                        <p:cTn id="68" dur="83" decel="50000">
                                          <p:stCondLst>
                                            <p:cond delay="338"/>
                                          </p:stCondLst>
                                        </p:cTn>
                                        <p:tgtEl>
                                          <p:spTgt spid="8"/>
                                        </p:tgtEl>
                                      </p:cBhvr>
                                      <p:to x="100000" y="100000"/>
                                    </p:animScale>
                                    <p:animScale>
                                      <p:cBhvr>
                                        <p:cTn id="69" dur="13">
                                          <p:stCondLst>
                                            <p:cond delay="656"/>
                                          </p:stCondLst>
                                        </p:cTn>
                                        <p:tgtEl>
                                          <p:spTgt spid="8"/>
                                        </p:tgtEl>
                                      </p:cBhvr>
                                      <p:to x="100000" y="80000"/>
                                    </p:animScale>
                                    <p:animScale>
                                      <p:cBhvr>
                                        <p:cTn id="70" dur="83" decel="50000">
                                          <p:stCondLst>
                                            <p:cond delay="669"/>
                                          </p:stCondLst>
                                        </p:cTn>
                                        <p:tgtEl>
                                          <p:spTgt spid="8"/>
                                        </p:tgtEl>
                                      </p:cBhvr>
                                      <p:to x="100000" y="100000"/>
                                    </p:animScale>
                                    <p:animScale>
                                      <p:cBhvr>
                                        <p:cTn id="71" dur="13">
                                          <p:stCondLst>
                                            <p:cond delay="821"/>
                                          </p:stCondLst>
                                        </p:cTn>
                                        <p:tgtEl>
                                          <p:spTgt spid="8"/>
                                        </p:tgtEl>
                                      </p:cBhvr>
                                      <p:to x="100000" y="90000"/>
                                    </p:animScale>
                                    <p:animScale>
                                      <p:cBhvr>
                                        <p:cTn id="72" dur="83" decel="50000">
                                          <p:stCondLst>
                                            <p:cond delay="834"/>
                                          </p:stCondLst>
                                        </p:cTn>
                                        <p:tgtEl>
                                          <p:spTgt spid="8"/>
                                        </p:tgtEl>
                                      </p:cBhvr>
                                      <p:to x="100000" y="100000"/>
                                    </p:animScale>
                                    <p:animScale>
                                      <p:cBhvr>
                                        <p:cTn id="73" dur="13">
                                          <p:stCondLst>
                                            <p:cond delay="904"/>
                                          </p:stCondLst>
                                        </p:cTn>
                                        <p:tgtEl>
                                          <p:spTgt spid="8"/>
                                        </p:tgtEl>
                                      </p:cBhvr>
                                      <p:to x="100000" y="95000"/>
                                    </p:animScale>
                                    <p:animScale>
                                      <p:cBhvr>
                                        <p:cTn id="74" dur="83" decel="50000">
                                          <p:stCondLst>
                                            <p:cond delay="917"/>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290">
                                          <p:stCondLst>
                                            <p:cond delay="0"/>
                                          </p:stCondLst>
                                        </p:cTn>
                                        <p:tgtEl>
                                          <p:spTgt spid="24"/>
                                        </p:tgtEl>
                                      </p:cBhvr>
                                    </p:animEffect>
                                    <p:anim calcmode="lin" valueType="num">
                                      <p:cBhvr>
                                        <p:cTn id="80"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85" dur="13">
                                          <p:stCondLst>
                                            <p:cond delay="325"/>
                                          </p:stCondLst>
                                        </p:cTn>
                                        <p:tgtEl>
                                          <p:spTgt spid="24"/>
                                        </p:tgtEl>
                                      </p:cBhvr>
                                      <p:to x="100000" y="60000"/>
                                    </p:animScale>
                                    <p:animScale>
                                      <p:cBhvr>
                                        <p:cTn id="86" dur="83" decel="50000">
                                          <p:stCondLst>
                                            <p:cond delay="338"/>
                                          </p:stCondLst>
                                        </p:cTn>
                                        <p:tgtEl>
                                          <p:spTgt spid="24"/>
                                        </p:tgtEl>
                                      </p:cBhvr>
                                      <p:to x="100000" y="100000"/>
                                    </p:animScale>
                                    <p:animScale>
                                      <p:cBhvr>
                                        <p:cTn id="87" dur="13">
                                          <p:stCondLst>
                                            <p:cond delay="656"/>
                                          </p:stCondLst>
                                        </p:cTn>
                                        <p:tgtEl>
                                          <p:spTgt spid="24"/>
                                        </p:tgtEl>
                                      </p:cBhvr>
                                      <p:to x="100000" y="80000"/>
                                    </p:animScale>
                                    <p:animScale>
                                      <p:cBhvr>
                                        <p:cTn id="88" dur="83" decel="50000">
                                          <p:stCondLst>
                                            <p:cond delay="669"/>
                                          </p:stCondLst>
                                        </p:cTn>
                                        <p:tgtEl>
                                          <p:spTgt spid="24"/>
                                        </p:tgtEl>
                                      </p:cBhvr>
                                      <p:to x="100000" y="100000"/>
                                    </p:animScale>
                                    <p:animScale>
                                      <p:cBhvr>
                                        <p:cTn id="89" dur="13">
                                          <p:stCondLst>
                                            <p:cond delay="821"/>
                                          </p:stCondLst>
                                        </p:cTn>
                                        <p:tgtEl>
                                          <p:spTgt spid="24"/>
                                        </p:tgtEl>
                                      </p:cBhvr>
                                      <p:to x="100000" y="90000"/>
                                    </p:animScale>
                                    <p:animScale>
                                      <p:cBhvr>
                                        <p:cTn id="90" dur="83" decel="50000">
                                          <p:stCondLst>
                                            <p:cond delay="834"/>
                                          </p:stCondLst>
                                        </p:cTn>
                                        <p:tgtEl>
                                          <p:spTgt spid="24"/>
                                        </p:tgtEl>
                                      </p:cBhvr>
                                      <p:to x="100000" y="100000"/>
                                    </p:animScale>
                                    <p:animScale>
                                      <p:cBhvr>
                                        <p:cTn id="91" dur="13">
                                          <p:stCondLst>
                                            <p:cond delay="904"/>
                                          </p:stCondLst>
                                        </p:cTn>
                                        <p:tgtEl>
                                          <p:spTgt spid="24"/>
                                        </p:tgtEl>
                                      </p:cBhvr>
                                      <p:to x="100000" y="95000"/>
                                    </p:animScale>
                                    <p:animScale>
                                      <p:cBhvr>
                                        <p:cTn id="92" dur="83" decel="50000">
                                          <p:stCondLst>
                                            <p:cond delay="917"/>
                                          </p:stCondLst>
                                        </p:cTn>
                                        <p:tgtEl>
                                          <p:spTgt spid="24"/>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down)">
                                      <p:cBhvr>
                                        <p:cTn id="97" dur="290">
                                          <p:stCondLst>
                                            <p:cond delay="0"/>
                                          </p:stCondLst>
                                        </p:cTn>
                                        <p:tgtEl>
                                          <p:spTgt spid="27"/>
                                        </p:tgtEl>
                                      </p:cBhvr>
                                    </p:animEffect>
                                    <p:anim calcmode="lin" valueType="num">
                                      <p:cBhvr>
                                        <p:cTn id="98"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9"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0"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101"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102"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103" dur="13">
                                          <p:stCondLst>
                                            <p:cond delay="325"/>
                                          </p:stCondLst>
                                        </p:cTn>
                                        <p:tgtEl>
                                          <p:spTgt spid="27"/>
                                        </p:tgtEl>
                                      </p:cBhvr>
                                      <p:to x="100000" y="60000"/>
                                    </p:animScale>
                                    <p:animScale>
                                      <p:cBhvr>
                                        <p:cTn id="104" dur="83" decel="50000">
                                          <p:stCondLst>
                                            <p:cond delay="338"/>
                                          </p:stCondLst>
                                        </p:cTn>
                                        <p:tgtEl>
                                          <p:spTgt spid="27"/>
                                        </p:tgtEl>
                                      </p:cBhvr>
                                      <p:to x="100000" y="100000"/>
                                    </p:animScale>
                                    <p:animScale>
                                      <p:cBhvr>
                                        <p:cTn id="105" dur="13">
                                          <p:stCondLst>
                                            <p:cond delay="656"/>
                                          </p:stCondLst>
                                        </p:cTn>
                                        <p:tgtEl>
                                          <p:spTgt spid="27"/>
                                        </p:tgtEl>
                                      </p:cBhvr>
                                      <p:to x="100000" y="80000"/>
                                    </p:animScale>
                                    <p:animScale>
                                      <p:cBhvr>
                                        <p:cTn id="106" dur="83" decel="50000">
                                          <p:stCondLst>
                                            <p:cond delay="669"/>
                                          </p:stCondLst>
                                        </p:cTn>
                                        <p:tgtEl>
                                          <p:spTgt spid="27"/>
                                        </p:tgtEl>
                                      </p:cBhvr>
                                      <p:to x="100000" y="100000"/>
                                    </p:animScale>
                                    <p:animScale>
                                      <p:cBhvr>
                                        <p:cTn id="107" dur="13">
                                          <p:stCondLst>
                                            <p:cond delay="821"/>
                                          </p:stCondLst>
                                        </p:cTn>
                                        <p:tgtEl>
                                          <p:spTgt spid="27"/>
                                        </p:tgtEl>
                                      </p:cBhvr>
                                      <p:to x="100000" y="90000"/>
                                    </p:animScale>
                                    <p:animScale>
                                      <p:cBhvr>
                                        <p:cTn id="108" dur="83" decel="50000">
                                          <p:stCondLst>
                                            <p:cond delay="834"/>
                                          </p:stCondLst>
                                        </p:cTn>
                                        <p:tgtEl>
                                          <p:spTgt spid="27"/>
                                        </p:tgtEl>
                                      </p:cBhvr>
                                      <p:to x="100000" y="100000"/>
                                    </p:animScale>
                                    <p:animScale>
                                      <p:cBhvr>
                                        <p:cTn id="109" dur="13">
                                          <p:stCondLst>
                                            <p:cond delay="904"/>
                                          </p:stCondLst>
                                        </p:cTn>
                                        <p:tgtEl>
                                          <p:spTgt spid="27"/>
                                        </p:tgtEl>
                                      </p:cBhvr>
                                      <p:to x="100000" y="95000"/>
                                    </p:animScale>
                                    <p:animScale>
                                      <p:cBhvr>
                                        <p:cTn id="110" dur="83" decel="50000">
                                          <p:stCondLst>
                                            <p:cond delay="917"/>
                                          </p:stCondLst>
                                        </p:cTn>
                                        <p:tgtEl>
                                          <p:spTgt spid="27"/>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290">
                                          <p:stCondLst>
                                            <p:cond delay="0"/>
                                          </p:stCondLst>
                                        </p:cTn>
                                        <p:tgtEl>
                                          <p:spTgt spid="11"/>
                                        </p:tgtEl>
                                      </p:cBhvr>
                                    </p:animEffect>
                                    <p:anim calcmode="lin" valueType="num">
                                      <p:cBhvr>
                                        <p:cTn id="116"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19"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120"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121" dur="13">
                                          <p:stCondLst>
                                            <p:cond delay="325"/>
                                          </p:stCondLst>
                                        </p:cTn>
                                        <p:tgtEl>
                                          <p:spTgt spid="11"/>
                                        </p:tgtEl>
                                      </p:cBhvr>
                                      <p:to x="100000" y="60000"/>
                                    </p:animScale>
                                    <p:animScale>
                                      <p:cBhvr>
                                        <p:cTn id="122" dur="83" decel="50000">
                                          <p:stCondLst>
                                            <p:cond delay="338"/>
                                          </p:stCondLst>
                                        </p:cTn>
                                        <p:tgtEl>
                                          <p:spTgt spid="11"/>
                                        </p:tgtEl>
                                      </p:cBhvr>
                                      <p:to x="100000" y="100000"/>
                                    </p:animScale>
                                    <p:animScale>
                                      <p:cBhvr>
                                        <p:cTn id="123" dur="13">
                                          <p:stCondLst>
                                            <p:cond delay="656"/>
                                          </p:stCondLst>
                                        </p:cTn>
                                        <p:tgtEl>
                                          <p:spTgt spid="11"/>
                                        </p:tgtEl>
                                      </p:cBhvr>
                                      <p:to x="100000" y="80000"/>
                                    </p:animScale>
                                    <p:animScale>
                                      <p:cBhvr>
                                        <p:cTn id="124" dur="83" decel="50000">
                                          <p:stCondLst>
                                            <p:cond delay="669"/>
                                          </p:stCondLst>
                                        </p:cTn>
                                        <p:tgtEl>
                                          <p:spTgt spid="11"/>
                                        </p:tgtEl>
                                      </p:cBhvr>
                                      <p:to x="100000" y="100000"/>
                                    </p:animScale>
                                    <p:animScale>
                                      <p:cBhvr>
                                        <p:cTn id="125" dur="13">
                                          <p:stCondLst>
                                            <p:cond delay="821"/>
                                          </p:stCondLst>
                                        </p:cTn>
                                        <p:tgtEl>
                                          <p:spTgt spid="11"/>
                                        </p:tgtEl>
                                      </p:cBhvr>
                                      <p:to x="100000" y="90000"/>
                                    </p:animScale>
                                    <p:animScale>
                                      <p:cBhvr>
                                        <p:cTn id="126" dur="83" decel="50000">
                                          <p:stCondLst>
                                            <p:cond delay="834"/>
                                          </p:stCondLst>
                                        </p:cTn>
                                        <p:tgtEl>
                                          <p:spTgt spid="11"/>
                                        </p:tgtEl>
                                      </p:cBhvr>
                                      <p:to x="100000" y="100000"/>
                                    </p:animScale>
                                    <p:animScale>
                                      <p:cBhvr>
                                        <p:cTn id="127" dur="13">
                                          <p:stCondLst>
                                            <p:cond delay="904"/>
                                          </p:stCondLst>
                                        </p:cTn>
                                        <p:tgtEl>
                                          <p:spTgt spid="11"/>
                                        </p:tgtEl>
                                      </p:cBhvr>
                                      <p:to x="100000" y="95000"/>
                                    </p:animScale>
                                    <p:animScale>
                                      <p:cBhvr>
                                        <p:cTn id="128" dur="83" decel="50000">
                                          <p:stCondLst>
                                            <p:cond delay="917"/>
                                          </p:stCondLst>
                                        </p:cTn>
                                        <p:tgtEl>
                                          <p:spTgt spid="11"/>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290">
                                          <p:stCondLst>
                                            <p:cond delay="0"/>
                                          </p:stCondLst>
                                        </p:cTn>
                                        <p:tgtEl>
                                          <p:spTgt spid="30"/>
                                        </p:tgtEl>
                                      </p:cBhvr>
                                    </p:animEffect>
                                    <p:anim calcmode="lin" valueType="num">
                                      <p:cBhvr>
                                        <p:cTn id="134"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137"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138"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139" dur="13">
                                          <p:stCondLst>
                                            <p:cond delay="325"/>
                                          </p:stCondLst>
                                        </p:cTn>
                                        <p:tgtEl>
                                          <p:spTgt spid="30"/>
                                        </p:tgtEl>
                                      </p:cBhvr>
                                      <p:to x="100000" y="60000"/>
                                    </p:animScale>
                                    <p:animScale>
                                      <p:cBhvr>
                                        <p:cTn id="140" dur="83" decel="50000">
                                          <p:stCondLst>
                                            <p:cond delay="338"/>
                                          </p:stCondLst>
                                        </p:cTn>
                                        <p:tgtEl>
                                          <p:spTgt spid="30"/>
                                        </p:tgtEl>
                                      </p:cBhvr>
                                      <p:to x="100000" y="100000"/>
                                    </p:animScale>
                                    <p:animScale>
                                      <p:cBhvr>
                                        <p:cTn id="141" dur="13">
                                          <p:stCondLst>
                                            <p:cond delay="656"/>
                                          </p:stCondLst>
                                        </p:cTn>
                                        <p:tgtEl>
                                          <p:spTgt spid="30"/>
                                        </p:tgtEl>
                                      </p:cBhvr>
                                      <p:to x="100000" y="80000"/>
                                    </p:animScale>
                                    <p:animScale>
                                      <p:cBhvr>
                                        <p:cTn id="142" dur="83" decel="50000">
                                          <p:stCondLst>
                                            <p:cond delay="669"/>
                                          </p:stCondLst>
                                        </p:cTn>
                                        <p:tgtEl>
                                          <p:spTgt spid="30"/>
                                        </p:tgtEl>
                                      </p:cBhvr>
                                      <p:to x="100000" y="100000"/>
                                    </p:animScale>
                                    <p:animScale>
                                      <p:cBhvr>
                                        <p:cTn id="143" dur="13">
                                          <p:stCondLst>
                                            <p:cond delay="821"/>
                                          </p:stCondLst>
                                        </p:cTn>
                                        <p:tgtEl>
                                          <p:spTgt spid="30"/>
                                        </p:tgtEl>
                                      </p:cBhvr>
                                      <p:to x="100000" y="90000"/>
                                    </p:animScale>
                                    <p:animScale>
                                      <p:cBhvr>
                                        <p:cTn id="144" dur="83" decel="50000">
                                          <p:stCondLst>
                                            <p:cond delay="834"/>
                                          </p:stCondLst>
                                        </p:cTn>
                                        <p:tgtEl>
                                          <p:spTgt spid="30"/>
                                        </p:tgtEl>
                                      </p:cBhvr>
                                      <p:to x="100000" y="100000"/>
                                    </p:animScale>
                                    <p:animScale>
                                      <p:cBhvr>
                                        <p:cTn id="145" dur="13">
                                          <p:stCondLst>
                                            <p:cond delay="904"/>
                                          </p:stCondLst>
                                        </p:cTn>
                                        <p:tgtEl>
                                          <p:spTgt spid="30"/>
                                        </p:tgtEl>
                                      </p:cBhvr>
                                      <p:to x="100000" y="95000"/>
                                    </p:animScale>
                                    <p:animScale>
                                      <p:cBhvr>
                                        <p:cTn id="146" dur="83" decel="50000">
                                          <p:stCondLst>
                                            <p:cond delay="917"/>
                                          </p:stCondLst>
                                        </p:cTn>
                                        <p:tgtEl>
                                          <p:spTgt spid="30"/>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wipe(down)">
                                      <p:cBhvr>
                                        <p:cTn id="151" dur="290">
                                          <p:stCondLst>
                                            <p:cond delay="0"/>
                                          </p:stCondLst>
                                        </p:cTn>
                                        <p:tgtEl>
                                          <p:spTgt spid="33"/>
                                        </p:tgtEl>
                                      </p:cBhvr>
                                    </p:animEffect>
                                    <p:anim calcmode="lin" valueType="num">
                                      <p:cBhvr>
                                        <p:cTn id="152"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53"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54"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155"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156"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157" dur="13">
                                          <p:stCondLst>
                                            <p:cond delay="325"/>
                                          </p:stCondLst>
                                        </p:cTn>
                                        <p:tgtEl>
                                          <p:spTgt spid="33"/>
                                        </p:tgtEl>
                                      </p:cBhvr>
                                      <p:to x="100000" y="60000"/>
                                    </p:animScale>
                                    <p:animScale>
                                      <p:cBhvr>
                                        <p:cTn id="158" dur="83" decel="50000">
                                          <p:stCondLst>
                                            <p:cond delay="338"/>
                                          </p:stCondLst>
                                        </p:cTn>
                                        <p:tgtEl>
                                          <p:spTgt spid="33"/>
                                        </p:tgtEl>
                                      </p:cBhvr>
                                      <p:to x="100000" y="100000"/>
                                    </p:animScale>
                                    <p:animScale>
                                      <p:cBhvr>
                                        <p:cTn id="159" dur="13">
                                          <p:stCondLst>
                                            <p:cond delay="656"/>
                                          </p:stCondLst>
                                        </p:cTn>
                                        <p:tgtEl>
                                          <p:spTgt spid="33"/>
                                        </p:tgtEl>
                                      </p:cBhvr>
                                      <p:to x="100000" y="80000"/>
                                    </p:animScale>
                                    <p:animScale>
                                      <p:cBhvr>
                                        <p:cTn id="160" dur="83" decel="50000">
                                          <p:stCondLst>
                                            <p:cond delay="669"/>
                                          </p:stCondLst>
                                        </p:cTn>
                                        <p:tgtEl>
                                          <p:spTgt spid="33"/>
                                        </p:tgtEl>
                                      </p:cBhvr>
                                      <p:to x="100000" y="100000"/>
                                    </p:animScale>
                                    <p:animScale>
                                      <p:cBhvr>
                                        <p:cTn id="161" dur="13">
                                          <p:stCondLst>
                                            <p:cond delay="821"/>
                                          </p:stCondLst>
                                        </p:cTn>
                                        <p:tgtEl>
                                          <p:spTgt spid="33"/>
                                        </p:tgtEl>
                                      </p:cBhvr>
                                      <p:to x="100000" y="90000"/>
                                    </p:animScale>
                                    <p:animScale>
                                      <p:cBhvr>
                                        <p:cTn id="162" dur="83" decel="50000">
                                          <p:stCondLst>
                                            <p:cond delay="834"/>
                                          </p:stCondLst>
                                        </p:cTn>
                                        <p:tgtEl>
                                          <p:spTgt spid="33"/>
                                        </p:tgtEl>
                                      </p:cBhvr>
                                      <p:to x="100000" y="100000"/>
                                    </p:animScale>
                                    <p:animScale>
                                      <p:cBhvr>
                                        <p:cTn id="163" dur="13">
                                          <p:stCondLst>
                                            <p:cond delay="904"/>
                                          </p:stCondLst>
                                        </p:cTn>
                                        <p:tgtEl>
                                          <p:spTgt spid="33"/>
                                        </p:tgtEl>
                                      </p:cBhvr>
                                      <p:to x="100000" y="95000"/>
                                    </p:animScale>
                                    <p:animScale>
                                      <p:cBhvr>
                                        <p:cTn id="164" dur="83" decel="50000">
                                          <p:stCondLst>
                                            <p:cond delay="917"/>
                                          </p:stCondLst>
                                        </p:cTn>
                                        <p:tgtEl>
                                          <p:spTgt spid="33"/>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nodeType="clickEffect">
                                  <p:stCondLst>
                                    <p:cond delay="0"/>
                                  </p:stCondLst>
                                  <p:childTnLst>
                                    <p:set>
                                      <p:cBhvr>
                                        <p:cTn id="168" dur="1" fill="hold">
                                          <p:stCondLst>
                                            <p:cond delay="0"/>
                                          </p:stCondLst>
                                        </p:cTn>
                                        <p:tgtEl>
                                          <p:spTgt spid="14"/>
                                        </p:tgtEl>
                                        <p:attrNameLst>
                                          <p:attrName>style.visibility</p:attrName>
                                        </p:attrNameLst>
                                      </p:cBhvr>
                                      <p:to>
                                        <p:strVal val="visible"/>
                                      </p:to>
                                    </p:set>
                                    <p:animEffect transition="in" filter="wipe(down)">
                                      <p:cBhvr>
                                        <p:cTn id="169" dur="290">
                                          <p:stCondLst>
                                            <p:cond delay="0"/>
                                          </p:stCondLst>
                                        </p:cTn>
                                        <p:tgtEl>
                                          <p:spTgt spid="14"/>
                                        </p:tgtEl>
                                      </p:cBhvr>
                                    </p:animEffect>
                                    <p:anim calcmode="lin" valueType="num">
                                      <p:cBhvr>
                                        <p:cTn id="170"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1"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2"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73"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74"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75" dur="13">
                                          <p:stCondLst>
                                            <p:cond delay="325"/>
                                          </p:stCondLst>
                                        </p:cTn>
                                        <p:tgtEl>
                                          <p:spTgt spid="14"/>
                                        </p:tgtEl>
                                      </p:cBhvr>
                                      <p:to x="100000" y="60000"/>
                                    </p:animScale>
                                    <p:animScale>
                                      <p:cBhvr>
                                        <p:cTn id="176" dur="83" decel="50000">
                                          <p:stCondLst>
                                            <p:cond delay="338"/>
                                          </p:stCondLst>
                                        </p:cTn>
                                        <p:tgtEl>
                                          <p:spTgt spid="14"/>
                                        </p:tgtEl>
                                      </p:cBhvr>
                                      <p:to x="100000" y="100000"/>
                                    </p:animScale>
                                    <p:animScale>
                                      <p:cBhvr>
                                        <p:cTn id="177" dur="13">
                                          <p:stCondLst>
                                            <p:cond delay="656"/>
                                          </p:stCondLst>
                                        </p:cTn>
                                        <p:tgtEl>
                                          <p:spTgt spid="14"/>
                                        </p:tgtEl>
                                      </p:cBhvr>
                                      <p:to x="100000" y="80000"/>
                                    </p:animScale>
                                    <p:animScale>
                                      <p:cBhvr>
                                        <p:cTn id="178" dur="83" decel="50000">
                                          <p:stCondLst>
                                            <p:cond delay="669"/>
                                          </p:stCondLst>
                                        </p:cTn>
                                        <p:tgtEl>
                                          <p:spTgt spid="14"/>
                                        </p:tgtEl>
                                      </p:cBhvr>
                                      <p:to x="100000" y="100000"/>
                                    </p:animScale>
                                    <p:animScale>
                                      <p:cBhvr>
                                        <p:cTn id="179" dur="13">
                                          <p:stCondLst>
                                            <p:cond delay="821"/>
                                          </p:stCondLst>
                                        </p:cTn>
                                        <p:tgtEl>
                                          <p:spTgt spid="14"/>
                                        </p:tgtEl>
                                      </p:cBhvr>
                                      <p:to x="100000" y="90000"/>
                                    </p:animScale>
                                    <p:animScale>
                                      <p:cBhvr>
                                        <p:cTn id="180" dur="83" decel="50000">
                                          <p:stCondLst>
                                            <p:cond delay="834"/>
                                          </p:stCondLst>
                                        </p:cTn>
                                        <p:tgtEl>
                                          <p:spTgt spid="14"/>
                                        </p:tgtEl>
                                      </p:cBhvr>
                                      <p:to x="100000" y="100000"/>
                                    </p:animScale>
                                    <p:animScale>
                                      <p:cBhvr>
                                        <p:cTn id="181" dur="13">
                                          <p:stCondLst>
                                            <p:cond delay="904"/>
                                          </p:stCondLst>
                                        </p:cTn>
                                        <p:tgtEl>
                                          <p:spTgt spid="14"/>
                                        </p:tgtEl>
                                      </p:cBhvr>
                                      <p:to x="100000" y="95000"/>
                                    </p:animScale>
                                    <p:animScale>
                                      <p:cBhvr>
                                        <p:cTn id="182"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dirty="0">
                <a:effectLst>
                  <a:glow rad="127000">
                    <a:schemeClr val="tx1"/>
                  </a:glow>
                </a:effectLst>
                <a:ea typeface="ＭＳ Ｐゴシック" charset="0"/>
              </a:rPr>
              <a:t>1 أنا هو الرجل الذي رأى مذلة بقضيب سخطه</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2 قادني وسيرني في الظلام ولا نور</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3 حقاً إنه يعود ويرد علي يده اليوم كله</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(مرا 3: 1-3)</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15920100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dirty="0">
                <a:effectLst>
                  <a:glow rad="127000">
                    <a:schemeClr val="tx1"/>
                  </a:glow>
                </a:effectLst>
                <a:ea typeface="ＭＳ Ｐゴシック" charset="0"/>
              </a:rPr>
              <a:t>4 أبلى لحمي وجلدي كسر عظامي</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5 بنى علي وأحاطني بعلقم ومشقة</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6 أسكنني في ظلمات كموتى القدم</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(مرا 3: 4-6)</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3976473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حدد إرميا محنة أورشليم (1: 12؛ 3: 19)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فأهين من قبل أعداءه (2: 15-16؛ 3: 14، 30)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رغم براءته من الخطية على مثال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 بكى على محنة المدينة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بينما تحمل آلامها شخصياً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(مت 23: 37-38). </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937709" y="44450"/>
            <a:ext cx="11013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347 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مراثي إرميا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380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dirty="0">
                <a:effectLst>
                  <a:glow rad="127000">
                    <a:schemeClr val="tx1"/>
                  </a:glow>
                </a:effectLst>
                <a:ea typeface="ＭＳ Ｐゴシック" charset="0"/>
              </a:rPr>
              <a:t>7 سيج علي فلا أستطيع الخروج ثقل سلسلتي</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8 أيضاً حين أصرخ وأستغيث يصد صلاتي</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9 سيج طرقي بحجارة منحوتة قلب سبلي</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(مرا 3: 7-9)</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30965173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680821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dirty="0">
                <a:effectLst>
                  <a:glow rad="127000">
                    <a:schemeClr val="tx1"/>
                  </a:glow>
                </a:effectLst>
                <a:ea typeface="ＭＳ Ｐゴシック" charset="0"/>
              </a:rPr>
              <a:t>19 ذكر مذلتي وتيهاني أفسنتين وعلقم</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20 ذكراً تذكر نفسي وتنحني فيّ</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21 أردد هذا في قلبي من أجل ذلك أرجو</a:t>
            </a:r>
            <a:br>
              <a:rPr lang="en-SG" sz="4000" dirty="0">
                <a:effectLst>
                  <a:glow rad="127000">
                    <a:schemeClr val="tx1"/>
                  </a:glow>
                </a:effectLst>
                <a:ea typeface="ＭＳ Ｐゴシック" charset="0"/>
              </a:rPr>
            </a:br>
            <a:br>
              <a:rPr lang="ar-JO" sz="4000" dirty="0">
                <a:effectLst>
                  <a:glow rad="127000">
                    <a:schemeClr val="tx1"/>
                  </a:glow>
                </a:effectLst>
                <a:ea typeface="ＭＳ Ｐゴシック" charset="0"/>
              </a:rPr>
            </a:br>
            <a:r>
              <a:rPr lang="ar-JO" sz="4000" dirty="0">
                <a:solidFill>
                  <a:srgbClr val="FFFF00"/>
                </a:solidFill>
                <a:effectLst>
                  <a:glow rad="127000">
                    <a:schemeClr val="tx1"/>
                  </a:glow>
                </a:effectLst>
                <a:ea typeface="ＭＳ Ｐゴシック" charset="0"/>
              </a:rPr>
              <a:t>22 إنه من إحسانات الرب أننا لم نفن لأن مراحمه لا تزول</a:t>
            </a:r>
            <a:br>
              <a:rPr lang="ar-JO" sz="4000" dirty="0">
                <a:solidFill>
                  <a:srgbClr val="FFFF00"/>
                </a:solidFill>
                <a:effectLst>
                  <a:glow rad="127000">
                    <a:schemeClr val="tx1"/>
                  </a:glow>
                </a:effectLst>
                <a:ea typeface="ＭＳ Ｐゴシック" charset="0"/>
              </a:rPr>
            </a:br>
            <a:r>
              <a:rPr lang="ar-JO" sz="4000" dirty="0">
                <a:solidFill>
                  <a:srgbClr val="FFFF00"/>
                </a:solidFill>
                <a:effectLst>
                  <a:glow rad="127000">
                    <a:schemeClr val="tx1"/>
                  </a:glow>
                </a:effectLst>
                <a:ea typeface="ＭＳ Ｐゴシック" charset="0"/>
              </a:rPr>
              <a:t>23 هي جديدة في كل صباح كثيرة أمانتك</a:t>
            </a:r>
            <a:br>
              <a:rPr lang="ar-JO" sz="4000" dirty="0">
                <a:effectLst>
                  <a:glow rad="127000">
                    <a:schemeClr val="tx1"/>
                  </a:glow>
                </a:effectLst>
                <a:ea typeface="ＭＳ Ｐゴシック" charset="0"/>
              </a:rPr>
            </a:br>
            <a:br>
              <a:rPr lang="en-SG" sz="4000" dirty="0">
                <a:effectLst>
                  <a:glow rad="127000">
                    <a:schemeClr val="tx1"/>
                  </a:glow>
                </a:effectLst>
                <a:ea typeface="ＭＳ Ｐゴシック" charset="0"/>
              </a:rPr>
            </a:br>
            <a:r>
              <a:rPr lang="ar-JO" sz="4000" dirty="0">
                <a:effectLst>
                  <a:glow rad="127000">
                    <a:schemeClr val="tx1"/>
                  </a:glow>
                </a:effectLst>
                <a:ea typeface="ＭＳ Ｐゴシック" charset="0"/>
              </a:rPr>
              <a:t>24 نصيبي هو الرب قالت نفسي من أجل ذلك أرجوه</a:t>
            </a:r>
            <a:br>
              <a:rPr lang="ar-JO" sz="4000" dirty="0">
                <a:effectLst>
                  <a:glow rad="127000">
                    <a:schemeClr val="tx1"/>
                  </a:glow>
                </a:effectLst>
                <a:ea typeface="ＭＳ Ｐゴシック" charset="0"/>
              </a:rPr>
            </a:br>
            <a:br>
              <a:rPr lang="en-SG" sz="4000" dirty="0">
                <a:effectLst>
                  <a:glow rad="127000">
                    <a:schemeClr val="tx1"/>
                  </a:glow>
                </a:effectLst>
                <a:ea typeface="ＭＳ Ｐゴシック" charset="0"/>
              </a:rPr>
            </a:br>
            <a:r>
              <a:rPr lang="en-SG" sz="4000" dirty="0">
                <a:effectLst>
                  <a:glow rad="127000">
                    <a:schemeClr val="tx1"/>
                  </a:glow>
                </a:effectLst>
                <a:ea typeface="ＭＳ Ｐゴシック" charset="0"/>
              </a:rPr>
              <a:t>(</a:t>
            </a:r>
            <a:r>
              <a:rPr lang="ar-JO" sz="4000" dirty="0">
                <a:effectLst>
                  <a:glow rad="127000">
                    <a:schemeClr val="tx1"/>
                  </a:glow>
                </a:effectLst>
                <a:ea typeface="ＭＳ Ｐゴシック" charset="0"/>
              </a:rPr>
              <a:t>مرا 3: 19-24</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1495234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88640"/>
            <a:ext cx="9144000" cy="626469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dirty="0">
                <a:effectLst>
                  <a:glow rad="127000">
                    <a:schemeClr val="tx1"/>
                  </a:glow>
                </a:effectLst>
                <a:ea typeface="ＭＳ Ｐゴシック" charset="0"/>
              </a:rPr>
              <a:t>25 طيب هو الرب للذين يترجونه للنفس التي تطلبه</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26 جيد أن ينتظر الإنسان ويتوقع بسكوت خلاص الرب</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27 جيد للرجل أن يحمل النير في صباه</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28 يجلس وحده ويسكت لأنه قد وضعه عليه</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29 يجعل في التراب فمه لعله يوجد رجاء</a:t>
            </a:r>
            <a:br>
              <a:rPr lang="en-SG"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مرا 3: 25-29</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34979335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4" descr="sunrise over Haiti.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4" name="Title 3"/>
          <p:cNvSpPr>
            <a:spLocks noGrp="1"/>
          </p:cNvSpPr>
          <p:nvPr>
            <p:ph type="title" idx="4294967295"/>
          </p:nvPr>
        </p:nvSpPr>
        <p:spPr>
          <a:xfrm>
            <a:off x="683568" y="2255520"/>
            <a:ext cx="7772400" cy="311779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6000" kern="1200" dirty="0">
                <a:solidFill>
                  <a:schemeClr val="bg1"/>
                </a:solidFill>
                <a:effectLst>
                  <a:glow rad="127000">
                    <a:schemeClr val="tx1"/>
                  </a:glow>
                </a:effectLst>
                <a:ea typeface="ＭＳ Ｐゴシック" charset="0"/>
              </a:rPr>
              <a:t>عظيمة</a:t>
            </a:r>
            <a:br>
              <a:rPr lang="ar-JO" sz="6000" kern="1200" dirty="0">
                <a:solidFill>
                  <a:schemeClr val="bg1"/>
                </a:solidFill>
                <a:effectLst>
                  <a:glow rad="127000">
                    <a:schemeClr val="tx1"/>
                  </a:glow>
                </a:effectLst>
                <a:ea typeface="ＭＳ Ｐゴシック" charset="0"/>
              </a:rPr>
            </a:br>
            <a:r>
              <a:rPr lang="ar-JO" sz="6000" kern="1200" dirty="0">
                <a:solidFill>
                  <a:schemeClr val="bg1"/>
                </a:solidFill>
                <a:effectLst>
                  <a:glow rad="127000">
                    <a:schemeClr val="tx1"/>
                  </a:glow>
                </a:effectLst>
                <a:ea typeface="ＭＳ Ｐゴシック" charset="0"/>
              </a:rPr>
              <a:t>أمانتك</a:t>
            </a:r>
            <a:br>
              <a:rPr lang="en-US" sz="6000" kern="1200" dirty="0">
                <a:solidFill>
                  <a:schemeClr val="bg1"/>
                </a:solidFill>
                <a:effectLst>
                  <a:glow rad="127000">
                    <a:schemeClr val="tx1"/>
                  </a:glow>
                </a:effectLst>
                <a:ea typeface="ＭＳ Ｐゴシック" charset="0"/>
              </a:rPr>
            </a:br>
            <a:r>
              <a:rPr lang="en-US" sz="6000" kern="1200" dirty="0">
                <a:solidFill>
                  <a:schemeClr val="bg1"/>
                </a:solidFill>
                <a:effectLst>
                  <a:glow rad="127000">
                    <a:schemeClr val="tx1"/>
                  </a:glow>
                </a:effectLst>
                <a:ea typeface="ＭＳ Ｐゴシック" charset="0"/>
              </a:rPr>
              <a:t>(</a:t>
            </a:r>
            <a:r>
              <a:rPr lang="ar-JO" sz="6000" kern="1200" dirty="0">
                <a:solidFill>
                  <a:schemeClr val="bg1"/>
                </a:solidFill>
                <a:effectLst>
                  <a:glow rad="127000">
                    <a:schemeClr val="tx1"/>
                  </a:glow>
                </a:effectLst>
                <a:ea typeface="ＭＳ Ｐゴシック" charset="0"/>
              </a:rPr>
              <a:t>مراثي 3: 22-23</a:t>
            </a:r>
            <a:r>
              <a:rPr lang="en-US" sz="6000" kern="1200" dirty="0">
                <a:solidFill>
                  <a:schemeClr val="bg1"/>
                </a:solidFill>
                <a:effectLst>
                  <a:glow rad="127000">
                    <a:schemeClr val="tx1"/>
                  </a:glow>
                </a:effectLst>
                <a:ea typeface="ＭＳ Ｐゴシック" charset="0"/>
              </a:rPr>
              <a:t>)</a:t>
            </a:r>
          </a:p>
        </p:txBody>
      </p:sp>
      <p:pic>
        <p:nvPicPr>
          <p:cNvPr id="4" name="01 Great Is Thy Faithfulness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23928" y="5496520"/>
            <a:ext cx="812800" cy="812800"/>
          </a:xfrm>
          <a:prstGeom prst="rect">
            <a:avLst/>
          </a:prstGeom>
        </p:spPr>
      </p:pic>
    </p:spTree>
    <p:extLst>
      <p:ext uri="{BB962C8B-B14F-4D97-AF65-F5344CB8AC3E}">
        <p14:creationId xmlns:p14="http://schemas.microsoft.com/office/powerpoint/2010/main" val="4250493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idx="4294967295"/>
          </p:nvPr>
        </p:nvSpPr>
        <p:spPr/>
        <p:txBody>
          <a:bodyPr/>
          <a:lstStyle/>
          <a:p>
            <a:pPr eaLnBrk="1" hangingPunct="1"/>
            <a:r>
              <a:rPr lang="en-US" dirty="0">
                <a:ea typeface="ＭＳ Ｐゴシック" charset="0"/>
              </a:rPr>
              <a:t>Great is Thy faithfulness 2/6</a:t>
            </a:r>
          </a:p>
        </p:txBody>
      </p:sp>
      <p:pic>
        <p:nvPicPr>
          <p:cNvPr id="148482" name="Picture 3"/>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2489879" y="330200"/>
            <a:ext cx="4094391" cy="600164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4000" b="1">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عظيمة أمانتك!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عظيمة أمانتك!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صباح تلو صباح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أرى رحمة جديدة !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كل ما أحتاجه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قدمت يدك.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عظيمة أمانتك،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يا رب لي!</a:t>
            </a:r>
            <a:endParaRPr kumimoji="0" lang="en-US" sz="40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Tree>
    <p:extLst>
      <p:ext uri="{BB962C8B-B14F-4D97-AF65-F5344CB8AC3E}">
        <p14:creationId xmlns:p14="http://schemas.microsoft.com/office/powerpoint/2010/main" val="1937441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idx="4294967295"/>
          </p:nvPr>
        </p:nvSpPr>
        <p:spPr/>
        <p:txBody>
          <a:bodyPr/>
          <a:lstStyle/>
          <a:p>
            <a:pPr eaLnBrk="1" hangingPunct="1"/>
            <a:r>
              <a:rPr lang="en-US" dirty="0">
                <a:ea typeface="ＭＳ Ｐゴシック" charset="0"/>
              </a:rPr>
              <a:t>Great is Thy faithfulness 3/6</a:t>
            </a:r>
          </a:p>
        </p:txBody>
      </p:sp>
      <p:pic>
        <p:nvPicPr>
          <p:cNvPr id="149506" name="Picture 3" descr="Landscape 0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04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2335909" y="928688"/>
            <a:ext cx="4583306" cy="550920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4000" b="1">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الصيف والشتاء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والربيع والحصاد ،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الشمس والقمر والنجوم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في دوراتهم أعلاه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انضم إلى كل الطبيعة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في الشهادة المتنوعة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إلى إخلاصك الكبير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ورحمتك ومحبتك</a:t>
            </a:r>
            <a:endParaRPr kumimoji="0" lang="en-US" sz="40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Tree>
    <p:extLst>
      <p:ext uri="{BB962C8B-B14F-4D97-AF65-F5344CB8AC3E}">
        <p14:creationId xmlns:p14="http://schemas.microsoft.com/office/powerpoint/2010/main" val="436254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idx="4294967295"/>
          </p:nvPr>
        </p:nvSpPr>
        <p:spPr/>
        <p:txBody>
          <a:bodyPr/>
          <a:lstStyle/>
          <a:p>
            <a:pPr eaLnBrk="1" hangingPunct="1"/>
            <a:r>
              <a:rPr lang="en-US" dirty="0">
                <a:ea typeface="ＭＳ Ｐゴシック" charset="0"/>
              </a:rPr>
              <a:t>Great is Thy faithfulness 4/6</a:t>
            </a:r>
          </a:p>
        </p:txBody>
      </p:sp>
      <p:pic>
        <p:nvPicPr>
          <p:cNvPr id="150530" name="Picture 3" descr="5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2653386" y="482600"/>
            <a:ext cx="3767378" cy="550920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4000" b="1">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عظيمة أمانتك!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عظيمة أمانتك!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صباح تلو صباح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أرى رحمة جديدة !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كل ما أحتاجه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قدمت يدك.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عظيمة أمانتك،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يا رب لي!</a:t>
            </a:r>
            <a:endParaRPr kumimoji="0" lang="en-US" sz="40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Tree>
    <p:extLst>
      <p:ext uri="{BB962C8B-B14F-4D97-AF65-F5344CB8AC3E}">
        <p14:creationId xmlns:p14="http://schemas.microsoft.com/office/powerpoint/2010/main" val="2167712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idx="4294967295"/>
          </p:nvPr>
        </p:nvSpPr>
        <p:spPr/>
        <p:txBody>
          <a:bodyPr/>
          <a:lstStyle/>
          <a:p>
            <a:pPr eaLnBrk="1" hangingPunct="1"/>
            <a:r>
              <a:rPr lang="en-US" dirty="0">
                <a:ea typeface="ＭＳ Ｐゴシック" charset="0"/>
              </a:rPr>
              <a:t>Great is Thy faithfulness 5/6</a:t>
            </a:r>
          </a:p>
        </p:txBody>
      </p:sp>
      <p:pic>
        <p:nvPicPr>
          <p:cNvPr id="15155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1925740" y="1676400"/>
            <a:ext cx="5362366" cy="483209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4000" b="1">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الغفران عن الخطيئة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والسلام الباقي.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حضورك العزيز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للتعبير عن الفرح والتوجيه.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و القوة لهذا اليوم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وأمل مشرق للغد.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اللهم امين مع عشرة آلاف</a:t>
            </a:r>
            <a:endParaRPr kumimoji="0" lang="en-US" sz="40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Tree>
    <p:extLst>
      <p:ext uri="{BB962C8B-B14F-4D97-AF65-F5344CB8AC3E}">
        <p14:creationId xmlns:p14="http://schemas.microsoft.com/office/powerpoint/2010/main" val="53927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idx="4294967295"/>
          </p:nvPr>
        </p:nvSpPr>
        <p:spPr/>
        <p:txBody>
          <a:bodyPr/>
          <a:lstStyle/>
          <a:p>
            <a:pPr eaLnBrk="1" hangingPunct="1"/>
            <a:r>
              <a:rPr lang="en-US" dirty="0">
                <a:ea typeface="ＭＳ Ｐゴシック" charset="0"/>
              </a:rPr>
              <a:t>Great is Thy faithfulness 6/6</a:t>
            </a:r>
          </a:p>
        </p:txBody>
      </p:sp>
      <p:pic>
        <p:nvPicPr>
          <p:cNvPr id="152578" name="Picture 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2723236" y="457200"/>
            <a:ext cx="3767378" cy="550920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4000" b="1">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عظيمة أمانتك!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عظيمة أمانتك!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صباح تلو صباح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أرى رحمة جديدة !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كل ما أحتاجه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قدمت يدك.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عظيمة أمانتك،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rPr>
              <a:t>يا رب لي!</a:t>
            </a:r>
            <a:endParaRPr kumimoji="0" lang="en-US" sz="40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Tree>
    <p:extLst>
      <p:ext uri="{BB962C8B-B14F-4D97-AF65-F5344CB8AC3E}">
        <p14:creationId xmlns:p14="http://schemas.microsoft.com/office/powerpoint/2010/main" val="2189363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6" descr="tears-800x600"/>
          <p:cNvPicPr>
            <a:picLocks noGrp="1" noChangeAspect="1" noChangeArrowheads="1"/>
          </p:cNvPicPr>
          <p:nvPr>
            <p:ph idx="1"/>
          </p:nvPr>
        </p:nvPicPr>
        <p:blipFill>
          <a:blip r:embed="rId3">
            <a:lum bright="-30000"/>
            <a:extLst>
              <a:ext uri="{28A0092B-C50C-407E-A947-70E740481C1C}">
                <a14:useLocalDpi xmlns:a14="http://schemas.microsoft.com/office/drawing/2010/main"/>
              </a:ext>
            </a:extLst>
          </a:blip>
          <a:srcRect/>
          <a:stretch>
            <a:fillRect/>
          </a:stretch>
        </p:blipFill>
        <p:spPr>
          <a:xfrm>
            <a:off x="0" y="0"/>
            <a:ext cx="9144000" cy="7292975"/>
          </a:xfrm>
          <a:noFill/>
        </p:spPr>
      </p:pic>
      <p:sp>
        <p:nvSpPr>
          <p:cNvPr id="29698" name="Rectangle 2"/>
          <p:cNvSpPr>
            <a:spLocks noGrp="1" noChangeArrowheads="1"/>
          </p:cNvSpPr>
          <p:nvPr>
            <p:ph type="title"/>
          </p:nvPr>
        </p:nvSpPr>
        <p:spPr>
          <a:xfrm>
            <a:off x="-64008" y="0"/>
            <a:ext cx="9244521" cy="981075"/>
          </a:xfrm>
          <a:solidFill>
            <a:srgbClr val="000000"/>
          </a:solidFill>
          <a:effectLst>
            <a:outerShdw blurRad="63500" dist="38099" dir="2700000" algn="ctr" rotWithShape="0">
              <a:schemeClr val="tx2">
                <a:alpha val="74998"/>
              </a:schemeClr>
            </a:outerShdw>
          </a:effectLst>
        </p:spPr>
        <p:txBody>
          <a:bodyPr/>
          <a:lstStyle/>
          <a:p>
            <a:pPr algn="ctr" rtl="1" eaLnBrk="1" fontAlgn="base" hangingPunct="1">
              <a:spcBef>
                <a:spcPct val="0"/>
              </a:spcBef>
              <a:spcAft>
                <a:spcPct val="0"/>
              </a:spcAft>
              <a:defRPr/>
            </a:pPr>
            <a:r>
              <a:rPr lang="ar-SA" sz="6000" dirty="0">
                <a:solidFill>
                  <a:schemeClr val="bg1"/>
                </a:solidFill>
                <a:latin typeface="Boca Raton ICG Solid" charset="0"/>
                <a:ea typeface="ＭＳ Ｐゴシック" charset="0"/>
                <a:cs typeface="ＭＳ Ｐゴシック" charset="0"/>
              </a:rPr>
              <a:t>البنية الهيكلية</a:t>
            </a:r>
            <a:endParaRPr lang="en-AU" sz="6000" dirty="0">
              <a:solidFill>
                <a:schemeClr val="bg1"/>
              </a:solidFill>
              <a:latin typeface="Boca Raton ICG Solid" charset="0"/>
              <a:ea typeface="ＭＳ Ｐゴシック" charset="0"/>
              <a:cs typeface="ＭＳ Ｐゴシック" charset="0"/>
            </a:endParaRPr>
          </a:p>
        </p:txBody>
      </p:sp>
      <p:sp>
        <p:nvSpPr>
          <p:cNvPr id="29700" name="Rectangle 4"/>
          <p:cNvSpPr>
            <a:spLocks noChangeArrowheads="1"/>
          </p:cNvSpPr>
          <p:nvPr/>
        </p:nvSpPr>
        <p:spPr bwMode="auto">
          <a:xfrm>
            <a:off x="381000" y="1793111"/>
            <a:ext cx="8305800" cy="4524315"/>
          </a:xfrm>
          <a:prstGeom prst="rect">
            <a:avLst/>
          </a:prstGeom>
          <a:noFill/>
          <a:ln w="9525">
            <a:noFill/>
            <a:miter lim="800000"/>
            <a:headEnd/>
            <a:tailEnd/>
          </a:ln>
          <a:effectLst/>
        </p:spPr>
        <p:txBody>
          <a:bodyPr anchor="ctr">
            <a:spAutoFit/>
          </a:bodyPr>
          <a:lstStyle/>
          <a:p>
            <a:pPr algn="ctr" defTabSz="914400" fontAlgn="base">
              <a:spcBef>
                <a:spcPct val="0"/>
              </a:spcBef>
              <a:spcAft>
                <a:spcPct val="0"/>
              </a:spcAft>
              <a:tabLst>
                <a:tab pos="457200" algn="l"/>
              </a:tabLst>
              <a:defRPr/>
            </a:pPr>
            <a:r>
              <a:rPr lang="ar-SA" sz="3200" b="1" dirty="0">
                <a:solidFill>
                  <a:srgbClr val="FFFFFF"/>
                </a:solidFill>
                <a:effectLst>
                  <a:glow rad="101600">
                    <a:srgbClr val="000000">
                      <a:alpha val="75000"/>
                    </a:srgbClr>
                  </a:glow>
                </a:effectLst>
                <a:latin typeface="Arial" panose="020B0604020202020204" pitchFamily="34" charset="0"/>
                <a:ea typeface="ＭＳ Ｐゴシック" charset="0"/>
                <a:cs typeface="ＭＳ Ｐゴシック" charset="0"/>
              </a:rPr>
              <a:t>نقطة الوسط =٣: ٣١-٣٦</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ＭＳ Ｐゴシック" charset="0"/>
            </a:endParaRPr>
          </a:p>
          <a:p>
            <a:pPr algn="ctr" defTabSz="914400" fontAlgn="base">
              <a:spcBef>
                <a:spcPct val="0"/>
              </a:spcBef>
              <a:spcAft>
                <a:spcPct val="0"/>
              </a:spcAft>
              <a:tabLst>
                <a:tab pos="457200" algn="l"/>
              </a:tabLst>
              <a:defRPr/>
            </a:pP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ＭＳ Ｐゴシック" charset="0"/>
            </a:endParaRPr>
          </a:p>
          <a:p>
            <a:pPr algn="just" defTabSz="914400" rtl="1" fontAlgn="base">
              <a:spcBef>
                <a:spcPct val="0"/>
              </a:spcBef>
              <a:spcAft>
                <a:spcPct val="0"/>
              </a:spcAft>
              <a:tabLst>
                <a:tab pos="457200" algn="l"/>
              </a:tabLst>
              <a:defRPr/>
            </a:pPr>
            <a:r>
              <a:rPr lang="ar-SA" sz="3200" b="1" dirty="0">
                <a:solidFill>
                  <a:srgbClr val="FFFFFF"/>
                </a:solidFill>
                <a:effectLst>
                  <a:glow rad="101600">
                    <a:srgbClr val="000000">
                      <a:alpha val="75000"/>
                    </a:srgbClr>
                  </a:glow>
                </a:effectLst>
                <a:latin typeface="Arial" panose="020B0604020202020204" pitchFamily="34" charset="0"/>
                <a:ea typeface="ＭＳ Ｐゴシック" charset="0"/>
                <a:cs typeface="ＭＳ Ｐゴシック" charset="0"/>
              </a:rPr>
              <a:t>"</a:t>
            </a: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ＭＳ Ｐゴシック" charset="0"/>
              </a:rPr>
              <a:t>لِأَنَّ ٱلسَّيِّدَ لَا يَرْفُضُ إِلَى ٱلْأَبَدِ. ٣٢ فَإِنَّهُ وَلَوْ أَحْزَنَ يَرْحَمُ حَسَبَ كَثْرَةِ مَرَاحِمِهِ. ٣٣ لِأَنَّهُ لَا يُذِلُّ مِنْ قَلْبِهِ، وَلَا يُحْزِنُ بَنِي ٱلْإِنْسَانِ. ٣٤ أَنْ يَدُوسَ أَحَدٌ تَحْتَ رِجْلَيْهِ كُلَّ أَسْرَى ٱلْأَرْضِ، ٣٥ أَنْ يُحَرِّفَ حَقَّ ٱلرَّجُلِ أَمَامَ وَجْهِ ٱلْعَلِيِّ، ٣٦ أَنْ يَقْلِبَ ٱلْإِنْسَانَ فِي دَعْوَاهُ. ٱلسَّيِّدُ لَا يَرَى!"</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ＭＳ Ｐゴシック" charset="0"/>
            </a:endParaRPr>
          </a:p>
          <a:p>
            <a:pPr algn="ctr" defTabSz="914400" fontAlgn="base">
              <a:spcBef>
                <a:spcPct val="0"/>
              </a:spcBef>
              <a:spcAft>
                <a:spcPct val="0"/>
              </a:spcAft>
              <a:tabLst>
                <a:tab pos="457200" algn="l"/>
              </a:tabLst>
              <a:defRPr/>
            </a:pP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ＭＳ Ｐゴシック" charset="0"/>
            </a:endParaRPr>
          </a:p>
          <a:p>
            <a:pPr algn="ctr" defTabSz="914400" fontAlgn="base">
              <a:spcBef>
                <a:spcPct val="0"/>
              </a:spcBef>
              <a:spcAft>
                <a:spcPct val="0"/>
              </a:spcAft>
              <a:tabLst>
                <a:tab pos="457200" algn="l"/>
              </a:tabLst>
              <a:defRPr/>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ＭＳ Ｐゴシック" charset="0"/>
              </a:rPr>
              <a:t>الإيمان ينهض من رماد الكارثة</a:t>
            </a:r>
            <a:r>
              <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ＭＳ Ｐゴシック" charset="0"/>
              </a:rPr>
              <a:t>.</a:t>
            </a:r>
          </a:p>
        </p:txBody>
      </p:sp>
    </p:spTree>
    <p:extLst>
      <p:ext uri="{BB962C8B-B14F-4D97-AF65-F5344CB8AC3E}">
        <p14:creationId xmlns:p14="http://schemas.microsoft.com/office/powerpoint/2010/main" val="226486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Effect transition="in" filter="checkerboard(across)">
                                      <p:cBhvr>
                                        <p:cTn id="7" dur="500"/>
                                        <p:tgtEl>
                                          <p:spTgt spid="29700">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9700">
                                            <p:txEl>
                                              <p:pRg st="2" end="2"/>
                                            </p:txEl>
                                          </p:spTgt>
                                        </p:tgtEl>
                                        <p:attrNameLst>
                                          <p:attrName>style.visibility</p:attrName>
                                        </p:attrNameLst>
                                      </p:cBhvr>
                                      <p:to>
                                        <p:strVal val="visible"/>
                                      </p:to>
                                    </p:set>
                                    <p:animEffect transition="in" filter="checkerboard(across)">
                                      <p:cBhvr>
                                        <p:cTn id="10" dur="500"/>
                                        <p:tgtEl>
                                          <p:spTgt spid="29700">
                                            <p:txEl>
                                              <p:pRg st="2" end="2"/>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9700">
                                            <p:txEl>
                                              <p:pRg st="4" end="4"/>
                                            </p:txEl>
                                          </p:spTgt>
                                        </p:tgtEl>
                                        <p:attrNameLst>
                                          <p:attrName>style.visibility</p:attrName>
                                        </p:attrNameLst>
                                      </p:cBhvr>
                                      <p:to>
                                        <p:strVal val="visible"/>
                                      </p:to>
                                    </p:set>
                                    <p:animEffect transition="in" filter="checkerboard(across)">
                                      <p:cBhvr>
                                        <p:cTn id="13" dur="500"/>
                                        <p:tgtEl>
                                          <p:spTgt spid="29700">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29700">
                                            <p:txEl>
                                              <p:pRg st="4" end="4"/>
                                            </p:txEl>
                                          </p:spTgt>
                                        </p:tgtEl>
                                        <p:attrNameLst>
                                          <p:attrName>style.visibility</p:attrName>
                                        </p:attrNameLst>
                                      </p:cBhvr>
                                      <p:to>
                                        <p:strVal val="visible"/>
                                      </p:to>
                                    </p:set>
                                    <p:animEffect transition="in" filter="blinds(horizontal)">
                                      <p:cBhvr>
                                        <p:cTn id="18" dur="500"/>
                                        <p:tgtEl>
                                          <p:spTgt spid="297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build="allAtOnce"/>
    </p:bldLst>
  </p:timing>
</p:sld>
</file>

<file path=ppt/theme/_rels/them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7.xml><?xml version="1.0" encoding="utf-8"?>
<a:theme xmlns:a="http://schemas.openxmlformats.org/drawingml/2006/main" name="8_Default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2.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21.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22.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23.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8147</TotalTime>
  <Words>11620</Words>
  <Application>Microsoft Macintosh PowerPoint</Application>
  <PresentationFormat>On-screen Show (4:3)</PresentationFormat>
  <Paragraphs>2341</Paragraphs>
  <Slides>164</Slides>
  <Notes>147</Notes>
  <HiddenSlides>0</HiddenSlides>
  <MMClips>2</MMClips>
  <ScaleCrop>false</ScaleCrop>
  <HeadingPairs>
    <vt:vector size="6" baseType="variant">
      <vt:variant>
        <vt:lpstr>Fonts Used</vt:lpstr>
      </vt:variant>
      <vt:variant>
        <vt:i4>20</vt:i4>
      </vt:variant>
      <vt:variant>
        <vt:lpstr>Theme</vt:lpstr>
      </vt:variant>
      <vt:variant>
        <vt:i4>24</vt:i4>
      </vt:variant>
      <vt:variant>
        <vt:lpstr>Slide Titles</vt:lpstr>
      </vt:variant>
      <vt:variant>
        <vt:i4>164</vt:i4>
      </vt:variant>
    </vt:vector>
  </HeadingPairs>
  <TitlesOfParts>
    <vt:vector size="208" baseType="lpstr">
      <vt:lpstr>amiriregular</vt:lpstr>
      <vt:lpstr>Boca Raton ICG Solid</vt:lpstr>
      <vt:lpstr>ＭＳ Ｐゴシック</vt:lpstr>
      <vt:lpstr>Osaka</vt:lpstr>
      <vt:lpstr>新細明體</vt:lpstr>
      <vt:lpstr>宋体</vt:lpstr>
      <vt:lpstr>Times</vt:lpstr>
      <vt:lpstr>Arial</vt:lpstr>
      <vt:lpstr>Arial Black</vt:lpstr>
      <vt:lpstr>Arial Narrow</vt:lpstr>
      <vt:lpstr>Calibri</vt:lpstr>
      <vt:lpstr>Comic Sans MS</vt:lpstr>
      <vt:lpstr>Georgia</vt:lpstr>
      <vt:lpstr>Helvetica</vt:lpstr>
      <vt:lpstr>Monotype Sorts</vt:lpstr>
      <vt:lpstr>Stencil</vt:lpstr>
      <vt:lpstr>Times New Roman</vt:lpstr>
      <vt:lpstr>Tw Cen MT</vt:lpstr>
      <vt:lpstr>Wingdings</vt:lpstr>
      <vt:lpstr>Wingdings 2</vt:lpstr>
      <vt:lpstr>49_Blank Presentation</vt:lpstr>
      <vt:lpstr>Blank Presentation</vt:lpstr>
      <vt:lpstr>Default Design</vt:lpstr>
      <vt:lpstr>1_Default Design</vt:lpstr>
      <vt:lpstr>20_Default Design</vt:lpstr>
      <vt:lpstr>Clouds</vt:lpstr>
      <vt:lpstr>Radial</vt:lpstr>
      <vt:lpstr>2_Default Design</vt:lpstr>
      <vt:lpstr>3_Default Design</vt:lpstr>
      <vt:lpstr>5_Default Design</vt:lpstr>
      <vt:lpstr>7_Default Design</vt:lpstr>
      <vt:lpstr>18_Default Design</vt:lpstr>
      <vt:lpstr>50_Blank Presentation</vt:lpstr>
      <vt:lpstr>2_Office Theme</vt:lpstr>
      <vt:lpstr>2_untitled 1</vt:lpstr>
      <vt:lpstr>1_Median</vt:lpstr>
      <vt:lpstr>8_Default Design</vt:lpstr>
      <vt:lpstr>4_Default Design</vt:lpstr>
      <vt:lpstr>6_Default Design</vt:lpstr>
      <vt:lpstr>9_Default Design</vt:lpstr>
      <vt:lpstr>2_Civic</vt:lpstr>
      <vt:lpstr>23_Default Design</vt:lpstr>
      <vt:lpstr>1_Radar</vt:lpstr>
      <vt:lpstr>Fireball</vt:lpstr>
      <vt:lpstr>مراثي إرميا</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مراثي إرميا</vt:lpstr>
      <vt:lpstr>PowerPoint Presentation</vt:lpstr>
      <vt:lpstr>كُنْ تائبًا</vt:lpstr>
      <vt:lpstr>كيف يجب أن تتوب؟</vt:lpstr>
      <vt:lpstr>لمحتا إرميا عن سقوط أورشليم</vt:lpstr>
      <vt:lpstr>تركيبة محبوكة عموديًا وأفقيًا</vt:lpstr>
      <vt:lpstr>تركيبة متعاكسة بلاغية</vt:lpstr>
      <vt:lpstr>" ذِكْرُ مَذَلَّتِي وَتَيَهَانِي أَفْسَنْتِينٌ وَعَلْقَمٌ.  ٢٠ ذِكْرًا تَذْكُرُ نَفْسِي وَتَنْحَنِي فِيَّ.  ٢١ أُرَدِّدُ هَذَا فِي قَلْبِي، مِنْ أَجْلِ ذَلِكَ أَرْجُو.  ٢٢ إِنَّهُ مِنْ إِحْسَانَاتِ ٱلرَّبِّ أَنَّنَا لَمْ نَفْنَ،  لِأَنَّ مَرَاحِمَهُ لَا تَزُولُ.  ٢٣ هِيَ جَدِيدَةٌ فِي كُلِّ صَبَاحٍ.  كَثِيرَةٌ أَمَانَتُكَ.  ٢٤ نَصِيبِي هُوَ ٱلرَّبُّ،  قَالَتْ نَفْسِي،  مِنْ أَجْلِ ذَلِكَ أَرْجُوهُ." (3: 19-24).</vt:lpstr>
      <vt:lpstr>الفكرة الرئيسيّة</vt:lpstr>
      <vt:lpstr>تطبيق</vt:lpstr>
      <vt:lpstr>PowerPoint Presentation</vt:lpstr>
      <vt:lpstr>انتخابات الرئاسة الأمريكية ٢٠٢٠</vt:lpstr>
      <vt:lpstr>انتخابات الرئاسة الأمريكية ٢٠٢٠</vt:lpstr>
      <vt:lpstr>انتخابات الرئاسة الأمريكية ٢٠٢٠</vt:lpstr>
      <vt:lpstr>انتخابات الرئاسة الأمريكية ٢٠٢٠</vt:lpstr>
      <vt:lpstr>مقابلة فيديو حول انتخابات الرئاسة الأمريكية ٢٠٢٠</vt:lpstr>
      <vt:lpstr>نشرة الأخبار</vt:lpstr>
      <vt:lpstr>PowerPoint Presentation</vt:lpstr>
      <vt:lpstr>PowerPoint Presentation</vt:lpstr>
      <vt:lpstr>PowerPoint Presentation</vt:lpstr>
      <vt:lpstr>الجدول الزمني</vt:lpstr>
      <vt:lpstr>المؤلف</vt:lpstr>
      <vt:lpstr>المؤلف</vt:lpstr>
      <vt:lpstr>٢ اخبار ٣٥ : ٢٥  وَبَقِيَّةُ أُمُورِ يُوشِيَّا وَمَرَاحِمُهُ حَسْبَمَا هُوَ مَكْتُوبٌ فِي نَامُوسِ الرَّبِّ. </vt:lpstr>
      <vt:lpstr>الغرض</vt:lpstr>
      <vt:lpstr>خيارات البنية الهيكلية</vt:lpstr>
      <vt:lpstr>البنية الهيكلية</vt:lpstr>
      <vt:lpstr>البنية الهيكلية</vt:lpstr>
      <vt:lpstr>الاستخدام التقليدي</vt:lpstr>
      <vt:lpstr>"أحزان الحمل" 
</vt:lpstr>
      <vt:lpstr>كن معترفاً</vt:lpstr>
      <vt:lpstr>PowerPoint Presentation</vt:lpstr>
      <vt:lpstr>American Couple Believing 'Evil Is A Make-Believe Concept' Bike Through Territory Near Afghan Border. ISIS Stabs Them To Death.</vt:lpstr>
      <vt:lpstr>زوجان أمريكيان يعتقدان أن "الشر هو مفهوم تصنعه" دراجة عبر الأراضي بالقرب من الحدود الأفغانية. داعش يطعنهم حتى الموت.</vt:lpstr>
      <vt:lpstr>هل الشر موجود؟</vt:lpstr>
      <vt:lpstr>التوبة؟</vt:lpstr>
      <vt:lpstr>التوبة تعني تغيير الفكر</vt:lpstr>
      <vt:lpstr>كيف يجب أن تتوب؟</vt:lpstr>
      <vt:lpstr>لمحتا إرميا لسقوط أورشليم</vt:lpstr>
      <vt:lpstr>المراثي</vt:lpstr>
      <vt:lpstr>الخلفية التاريخية</vt:lpstr>
      <vt:lpstr>النوع الأدبي</vt:lpstr>
      <vt:lpstr>الإسم والمكان</vt:lpstr>
      <vt:lpstr>الهيكل الأفقي</vt:lpstr>
      <vt:lpstr>الهيكل الموضوعي</vt:lpstr>
      <vt:lpstr>المراثي</vt:lpstr>
      <vt:lpstr>مراثي 1 </vt:lpstr>
      <vt:lpstr>مراثي إرميا</vt:lpstr>
      <vt:lpstr>مراثي 1 بالعبرية الأبجدية</vt:lpstr>
      <vt:lpstr>كيْفَ جَلَسَتْ وَحْدَهَا ٱلْمَدِينَةُ ٱلْكَثِيرَةُ ٱلشَّعْبِ! كَيْفَ صَارَتْ كَأَرْمَلَةٍ ٱلْعَظِيمَةُ فِكَيْفَ جَلَسَتْ وَحْدَهَا ٱلْمَدِينَةُ ٱلْكَثِيرَةُ ٱلشَّعْبِ! كَيْفَ صَارَتْ كَأَرْمَلَةٍ ٱلْعَظِيمَةُ فِي ٱلْأُمَمِ. ٱلسَّيِّدَةُ في ٱلْبُلْدَانِ صَارَتْ تَحْتَ ٱلْجِزْيَةِ! ٢ تَبْكِي في ٱللَّيْلِ بُكَاءً، وَدُمُوعُهَا علَى خَدَّيْهَا. لَيْسَ لَهَا مُعَزٍّ مِنْ كُلِّ مُحِبِّيهَا. كُلُّ أَصْحَابِهَا غَدَرُوا بِهَا، صَارُوا لهَا أَعْدَاءً. ٣ قَد سُبِيَتْ يَهُوذَا مِنَ ٱلْمَذَلَّةِ وَمِنْ كَثْرَةِ ٱلْعُبُودِيَّةِ. هِيَ تَسْكُنُ بَيْنَ ٱلْأُمَمِ. لَا تَجِدُ رَاحَةً. قَدْ أَدْرَكَهَا كُلُّ طَارِدِيهَا بَيْنَ ٱلضِّيقَاتِ.ي ٱلْأُمَمِ. ٱلسَّيِّدَةُ في ٱلْبُلْدَانِ صَارَتْ تَحْتَ ٱلْجِزْيَةِ! ٢ تَبْكِي في ٱللَّيْلِ بُكَاءً، وَدُمُوعُهَا علَى خَدَّيْهَا. لَيْسَ لَهَا مُعَزٍّ مِنْ كُلِّ مُحِبِّيهَا. كُلُّ أَصْحَابِهَا غَدَرُوا بِهَا، صَارُوا لهَا أَعْدَاءً. ٣ قَد سُبِيَتْ يَهُوذَا مِنَ ٱلْمَذَلَّةِ وَمِنْ كَثْرَةِ ٱلْعُبُودِيَّةِ. هِيَ تَسْكُنُ بَيْنَ ٱلْأُمَمِ. لَا تَجِدُ رَاحَةً. قَدْ أَدْرَكَهَا كُلُّ طَارِدِيهَا بَيْنَ ٱلضِّيقَاتِ. (مراثي١: ١-٣)</vt:lpstr>
      <vt:lpstr>طرق صهيون نائحة  لعدم الآتين إلى العيد كل أبوابها خربة  كهنتها يتنهدون  عذاراها مذللة  و هي في مرارة  (مرا 1: 4)</vt:lpstr>
      <vt:lpstr>صار مضايقوها رأساً نجح أعدائها لأن الرب قد أذلها لأجل كثرة ذنوبها ذهب أولادها إلى السبي قدام العدو (مرا 1: 5)</vt:lpstr>
      <vt:lpstr>و قد خرج من بنت صهيون كل بهائها صارت رؤسائها كأيائل لا تجد مرعى فيسيرون بلا قوة أمام الطارد (مرا 1: 6)</vt:lpstr>
      <vt:lpstr>PowerPoint Presentation</vt:lpstr>
      <vt:lpstr>مراثي ١ : ٧  قَدْ ذَكَرَتْ أُورُشَلِيمُ فِي أَيَّامِ مَذَلَّتِهَا وَتَطَوُّحِهَا كُلَّ مُشْتَهَيَاتِهَا الَّتِي كَانَتْ فِي أَيَّامِ الْقِدَمِ. عِنْدَ سُقُوطِ شَعْبِهَا بِيَدِ الْعَدُوِّ وَلَيْسَ مَنْ يُسَاعِدُهَا. رَأَتْهَا الأَعْدَاءُ. ضَحِكُوا عَلَى هَلاَكِهَا. </vt:lpstr>
      <vt:lpstr>مراثي ١ : ٨  قَدْ أَخْطَأَتْ أُورُشَلِيمُ خَطِيَّةً مِنْ أَجْلِ ذَلِكَ صَارَتْ رَجِسَةً. كُلُّ مُكَرِّمِيهَا يَحْتَقِرُونَهَا لأَنَّهُمْ رَأُوا عَوْرَتَهَا وَهِيَ أَيْضاً تَتَنَهَّدُ وَتَرْجِعُ إِلَى الْوَرَاءِ. </vt:lpstr>
      <vt:lpstr>مراثي ١ : ٩  نَجَاسَتُهَا فِي أَذْيَالِهَا. لَمْ تَذْكُرْ آخِرَتَهَا وَقَدِ انْحَطَّتِ انْحِطَاطاً عَجِيباً. لَيْسَ لَهَا مُعَزٍّ. انْظُرْ يَا رَبُّ إِلَى مَذَلَّتِي لأَنَّ الْعَدُوَّ قَدْ تَعَظَّمَ. </vt:lpstr>
      <vt:lpstr>مراثي ١ : ١٠  بَسَطَ الْعَدُوُّ يَدَهُ عَلَى كُلِّ مُشْتَهَيَاتِهَا فَإِنَّهَا رَأَتِ الأُمَمَ دَخَلُوا مَقْدِسَهَا الَّذِينَ أَمَرْتَ أَنْ لاَ يَدْخُلُوا فِي جَمَاعَتِكَ. </vt:lpstr>
      <vt:lpstr>مراثي ١ : ١١  كُلُّ شَعْبِهَا يَتَنَهَّدُونَ يَطْلُبُونَ خُبْزاً. دَفَعُوا مُشْتَهَيَاتِهِمْ لِلأَكْلِ لأَجْلِ رَدِّ النَّفْسِ. «انْظُرْ يَا رَبُّ وَتَطَلَّعْ لأَنِّي قَدْ صِرْتُ مُحْتَقَرَةً]. </vt:lpstr>
      <vt:lpstr>أما إليكم يا جميع عابري الطريق تطلعوا وانظروا إن كان حزن مثل حزني الذي صنع بي الذي أذلني به الرب يوم حمو غضبه (مرا 1: 12)</vt:lpstr>
      <vt:lpstr>من العلاء أرسل ناراً إلى عظامي فسرت فيها بسط شبكة لرجلي ردني إلى الوراء جعلني خربة اليوم كله مغمومة (مرا 1: 13)</vt:lpstr>
      <vt:lpstr>مراثي إرميا</vt:lpstr>
      <vt:lpstr>مراثي 2 </vt:lpstr>
      <vt:lpstr>المراثي</vt:lpstr>
      <vt:lpstr>كيف غطى السيد بغضبه ابنة صهيون بالظلام ألقى من السماء إلى الأرض فخر إسرائيل و لم يذكر موطئ قدميه في يوم غضبه (مرا 2: 1)</vt:lpstr>
      <vt:lpstr>ابتلع السيد ولم يشفق كل مساكن يعقوب نقض بسخطه حصون بنت يهوذا أوصلها إلى الأرض نجس المملكة ورؤساءها (مرا 2: 2)</vt:lpstr>
      <vt:lpstr>عضب بحمو غضبه كل قرن لإسرائيل رد إلى الوراء يمينه أمام العدو و اشتعل في يعقوب مثل نار ملتهبة تأكل ما حواليها (2: 3)</vt:lpstr>
      <vt:lpstr>PowerPoint Presentation</vt:lpstr>
      <vt:lpstr>تثنية 28 اللعنات                تثنية 28 البركات</vt:lpstr>
      <vt:lpstr>اللعنات النبوية</vt:lpstr>
      <vt:lpstr>مراثي 2: 15</vt:lpstr>
      <vt:lpstr>فَعَلَ الرَّبُّ مَا قَصَدَ. تَمَّمَ قَوْلَهُ الَّذِي أَوْعَدَ بِهِ مُنْذُ أَيَّامِ الْقِدَمِ. قَدْ هَدَمَ وَلَمْ يُشْفِقْ وَأَشْمَتَ بِكِ الْعَدُوَّ. نَصَبَ قَرْنَ أَعْدَائِكِ.   مراثي ٢ : ١٧ </vt:lpstr>
      <vt:lpstr>مراثي إرميا</vt:lpstr>
      <vt:lpstr>مراثي 3 </vt:lpstr>
      <vt:lpstr>المراثي</vt:lpstr>
      <vt:lpstr>الإصحاح 3 هو نموذج الإعتراف</vt:lpstr>
      <vt:lpstr>مراثي 1 العبرية الأبجدية</vt:lpstr>
      <vt:lpstr>مراثي 3 العبرية الأبجدية</vt:lpstr>
      <vt:lpstr>1 أنا هو الرجل الذي رأى مذلة بقضيب سخطه 2 قادني وسيرني في الظلام ولا نور 3 حقاً إنه يعود ويرد علي يده اليوم كله (مرا 3: 1-3)</vt:lpstr>
      <vt:lpstr>4 أبلى لحمي وجلدي كسر عظامي 5 بنى علي وأحاطني بعلقم ومشقة 6 أسكنني في ظلمات كموتى القدم (مرا 3: 4-6)</vt:lpstr>
      <vt:lpstr>7 سيج علي فلا أستطيع الخروج ثقل سلسلتي 8 أيضاً حين أصرخ وأستغيث يصد صلاتي 9 سيج طرقي بحجارة منحوتة قلب سبلي (مرا 3: 7-9)</vt:lpstr>
      <vt:lpstr>19 ذكر مذلتي وتيهاني أفسنتين وعلقم 20 ذكراً تذكر نفسي وتنحني فيّ 21 أردد هذا في قلبي من أجل ذلك أرجو  22 إنه من إحسانات الرب أننا لم نفن لأن مراحمه لا تزول 23 هي جديدة في كل صباح كثيرة أمانتك  24 نصيبي هو الرب قالت نفسي من أجل ذلك أرجوه  (مرا 3: 19-24)</vt:lpstr>
      <vt:lpstr>25 طيب هو الرب للذين يترجونه للنفس التي تطلبه 26 جيد أن ينتظر الإنسان ويتوقع بسكوت خلاص الرب 27 جيد للرجل أن يحمل النير في صباه 28 يجلس وحده ويسكت لأنه قد وضعه عليه 29 يجعل في التراب فمه لعله يوجد رجاء (مرا 3: 25-29)</vt:lpstr>
      <vt:lpstr>عظيمة أمانتك (مراثي 3: 22-23)</vt:lpstr>
      <vt:lpstr>Great is Thy faithfulness 2/6</vt:lpstr>
      <vt:lpstr>Great is Thy faithfulness 3/6</vt:lpstr>
      <vt:lpstr>Great is Thy faithfulness 4/6</vt:lpstr>
      <vt:lpstr>Great is Thy faithfulness 5/6</vt:lpstr>
      <vt:lpstr>Great is Thy faithfulness 6/6</vt:lpstr>
      <vt:lpstr>البنية الهيكلية</vt:lpstr>
      <vt:lpstr>مراثي إرميا</vt:lpstr>
      <vt:lpstr>مراثي 4 </vt:lpstr>
      <vt:lpstr>المراثي</vt:lpstr>
      <vt:lpstr>كيف اكدر الذهب  تغير الإبريز الجيد  انهالت حجارة القدس  في راس كل شارع  (مرا 4: 1)</vt:lpstr>
      <vt:lpstr>بنو صهون الكرماء  الموزونون بالذهب النقي  كيف حسبوا اباريق خزف  عمل يدي فخاري  (مرا 4: 2)</vt:lpstr>
      <vt:lpstr>بنات آوى أيضاً أخرجت أطباءها أرضعت أجراءها أما بنت شعبي فجافية كالنعام في البرية (مرا 4: 3)</vt:lpstr>
      <vt:lpstr> 12 لم تصدق ملوك الأرض وكل سكان المسكونة  أن العدو والمبغض يدخلان أبواب أورشليم  13 من أجل خطايا أنبيائها وآثام كهنتها  السافكين في وسطها دم الصديقين  (مرا 4: 12-13)</vt:lpstr>
      <vt:lpstr>نفس أنوفنا  مسيح الرب  أخذ في حفرهم  الذي قلنا عنه  في ظله نعيش بين الأمم (مرا 4: 20)</vt:lpstr>
      <vt:lpstr>أسباب السبي البابلي
</vt:lpstr>
      <vt:lpstr>إرميا إلى يهوياقيم</vt:lpstr>
      <vt:lpstr>إرميا إلى الملك يهوياقيم</vt:lpstr>
      <vt:lpstr>إرميا إلى الملك يهوياقيم</vt:lpstr>
      <vt:lpstr>إرميا إلى الملك صدقيا</vt:lpstr>
      <vt:lpstr>PowerPoint Presentation</vt:lpstr>
      <vt:lpstr>PowerPoint Presentation</vt:lpstr>
      <vt:lpstr>التهديد الأشوري</vt:lpstr>
      <vt:lpstr>الدينونة على تحالف الأمم الإثني عشر (أش 13-23)</vt:lpstr>
      <vt:lpstr>مراثي ٤ : ١٧  أَمَّا نَحْنُ فَقَدْ كَلَّتْ أَعْيُنُنَا مِنَ النَّظَرِ إِلَى عَوْنِنَا الْبَاطِلِ. فِي بُرْجِنَا انْتَظَرْنَا أُمَّةً لاَ تُخَلِّصُ. </vt:lpstr>
      <vt:lpstr>التهديد البابلي</vt:lpstr>
      <vt:lpstr>Nations to Be Judged (Ezekiel 25–32) </vt:lpstr>
      <vt:lpstr>الأمم المتنبأ ضدها (46-51)</vt:lpstr>
      <vt:lpstr>الأمم المتنبأ ضدها (46-51)</vt:lpstr>
      <vt:lpstr>دينونة ضد الأمم (عاموس 1-2)</vt:lpstr>
      <vt:lpstr>دينونة الأمم (صف 2: 4-15)</vt:lpstr>
      <vt:lpstr>مراثي ٤ : ١٧  أَمَّا نَحْنُ فَقَدْ كَلَّتْ أَعْيُنُنَا مِنَ النَّظَرِ إِلَى عَوْنِنَا الْبَاطِلِ. فِي بُرْجِنَا انْتَظَرْنَا أُمَّةً لاَ تُخَلِّصُ. </vt:lpstr>
      <vt:lpstr>التباينات بين أدوم وإسرائيل  في مراثي 4: 21-22</vt:lpstr>
      <vt:lpstr>مراثي إرميا</vt:lpstr>
      <vt:lpstr>مراثي 5 </vt:lpstr>
      <vt:lpstr>المراثي</vt:lpstr>
      <vt:lpstr>1 أذكر يا رب ماذا صار لنا أشرف وانظر إلى عارنا 2 قد صار ميراثنا للغرباء وبيوتنا للأجانب 3 صرنا أيتاماً بلا أب أمهاتنا كأرامل (مرا 5: 1-3)</vt:lpstr>
      <vt:lpstr>4 شربنا ماءنا بالفضة حطبنا بالثمن يأتي  5 على أعناقنا نضطهد نتعب ولا راحة لنا 6 أعطينا اليد للمصريين والأشوريين لنشبع خبزاً 7 آباؤنا أخطأوا وليسوا بموجودين ونحن نحمل آثامهم   (مرا 5: 4-7)</vt:lpstr>
      <vt:lpstr>8 عبيد حكموا علينا ليس من يخلص من أيديهم  9 بأنفسنا نأتي بخبزنا من جرى سيف البرية 10 جلودنا اسودت كتنور من جرى نيران الجوع (مرا 5: 8-10)</vt:lpstr>
      <vt:lpstr>PowerPoint Presentation</vt:lpstr>
      <vt:lpstr>11 أذلوا النساء في صهيون العذارى في مدن يهوذا    12 الرؤساء بأيديهم يعلقون ولم تعتبر وجوه الشيوخ   13 أخذوا الشبان للطحن والصبيان عثروا تحت الحطب  14 كفت الشيوخ عن الباب والشبان عن غنائهم   15 مضى فرح قلبنا صار رقصنا نوحاً   (مرا 5: 11-15)</vt:lpstr>
      <vt:lpstr>16 سقط إكليل رأسنا ويل لنا لأننا قد أخطأنا 17 من أجل هذا حزن قلبنا من أجل هذا أظلمت عيوننا 18 من أجل جبل صهيون الخرب الثعالب ماشية فيه (مرا 5: 16-18)</vt:lpstr>
      <vt:lpstr>PowerPoint Presentation</vt:lpstr>
      <vt:lpstr>19 أنت يا رب إلى الأبد تجلس كرسيك إلى دور فدور  20 لماذا تنسانا إلى الأبد وتتركنا طول الأيام  21 ارددنا يا رب إليك فنرتد جدد أيامنا كالقديم  22 هل كل الرفض رفضتنا هل غضبت علينا جداً   (مرا 5: 19-22)</vt:lpstr>
      <vt:lpstr>مراثي إرميا</vt:lpstr>
      <vt:lpstr>PowerPoint Presentation</vt:lpstr>
      <vt:lpstr>PowerPoint Presentation</vt:lpstr>
      <vt:lpstr>كيف يجب أن تتوب؟</vt:lpstr>
      <vt:lpstr>الفكرة الرئيسية</vt:lpstr>
      <vt:lpstr>المراثي</vt:lpstr>
      <vt:lpstr>زوجان أمريكيان يعتقدان أن "الشر هو مفهوم تصنعه" دراجة عبر الأراضي بالقرب من الحدود الأفغانية. داعش يطعنهم حتى الموت.</vt:lpstr>
      <vt:lpstr>التطبيق</vt:lpstr>
      <vt:lpstr>ثق بي فقط</vt:lpstr>
      <vt:lpstr>Black</vt:lpstr>
      <vt:lpstr>مسح العهد القديم   •  BibleStudyDownloads.org</vt:lpstr>
      <vt:lpstr>اللاهوت</vt:lpstr>
      <vt:lpstr>اللاهوت</vt:lpstr>
      <vt:lpstr>اللاهوت</vt:lpstr>
      <vt:lpstr>السياق القانوني
</vt:lpstr>
      <vt:lpstr>مزامير ٤٨: ١-٢</vt:lpstr>
      <vt:lpstr>مزامير ١٠٢: ١٤</vt:lpstr>
      <vt:lpstr>مزامير ١٣٧: ٥-٦</vt:lpstr>
      <vt:lpstr>مراثي حديثة</vt:lpstr>
      <vt:lpstr>البُرجان التوأمان</vt:lpstr>
      <vt:lpstr>مبنى البنتاغون</vt:lpstr>
      <vt:lpstr>آثار الغبار</vt:lpstr>
      <vt:lpstr>رجال الإطفاء المتبقين</vt:lpstr>
      <vt:lpstr>الطريق</vt:lpstr>
      <vt:lpstr>التنظيف</vt:lpstr>
      <vt:lpstr>تمثال الحرية</vt:lpstr>
      <vt:lpstr>PowerPoint Presentation</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272</cp:revision>
  <dcterms:created xsi:type="dcterms:W3CDTF">2014-08-02T06:39:19Z</dcterms:created>
  <dcterms:modified xsi:type="dcterms:W3CDTF">2024-02-12T14:40:09Z</dcterms:modified>
</cp:coreProperties>
</file>